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315" r:id="rId6"/>
    <p:sldId id="337" r:id="rId7"/>
    <p:sldId id="330" r:id="rId8"/>
    <p:sldId id="332" r:id="rId9"/>
    <p:sldId id="331" r:id="rId10"/>
    <p:sldId id="335" r:id="rId11"/>
    <p:sldId id="303" r:id="rId12"/>
    <p:sldId id="333" r:id="rId13"/>
    <p:sldId id="338" r:id="rId14"/>
    <p:sldId id="334" r:id="rId15"/>
    <p:sldId id="306" r:id="rId16"/>
    <p:sldId id="339" r:id="rId17"/>
    <p:sldId id="260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234"/>
    <a:srgbClr val="646569"/>
    <a:srgbClr val="002D73"/>
    <a:srgbClr val="1F3261"/>
    <a:srgbClr val="007681"/>
    <a:srgbClr val="458993"/>
    <a:srgbClr val="6A86B8"/>
    <a:srgbClr val="F7A800"/>
    <a:srgbClr val="FFD100"/>
    <a:srgbClr val="8A8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D02DB8-1776-40B7-961B-24EBF478EA1B}" v="714" dt="2024-04-29T19:07:30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83333" autoAdjust="0"/>
  </p:normalViewPr>
  <p:slideViewPr>
    <p:cSldViewPr snapToGrid="0">
      <p:cViewPr varScale="1">
        <p:scale>
          <a:sx n="104" d="100"/>
          <a:sy n="104" d="100"/>
        </p:scale>
        <p:origin x="101" y="6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8" d="100"/>
        <a:sy n="148" d="100"/>
      </p:scale>
      <p:origin x="0" y="-3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er, Daniel E (DEC)" userId="101ad4e0-bf88-4a03-9241-0c175b9d3f8c" providerId="ADAL" clId="{09D02DB8-1776-40B7-961B-24EBF478EA1B}"/>
    <pc:docChg chg="undo custSel addSld delSld modSld sldOrd">
      <pc:chgData name="Miller, Daniel E (DEC)" userId="101ad4e0-bf88-4a03-9241-0c175b9d3f8c" providerId="ADAL" clId="{09D02DB8-1776-40B7-961B-24EBF478EA1B}" dt="2024-04-29T18:45:12.503" v="6368" actId="20577"/>
      <pc:docMkLst>
        <pc:docMk/>
      </pc:docMkLst>
      <pc:sldChg chg="del">
        <pc:chgData name="Miller, Daniel E (DEC)" userId="101ad4e0-bf88-4a03-9241-0c175b9d3f8c" providerId="ADAL" clId="{09D02DB8-1776-40B7-961B-24EBF478EA1B}" dt="2024-04-29T16:40:21.975" v="5101" actId="47"/>
        <pc:sldMkLst>
          <pc:docMk/>
          <pc:sldMk cId="1366058345" sldId="257"/>
        </pc:sldMkLst>
      </pc:sldChg>
      <pc:sldChg chg="del">
        <pc:chgData name="Miller, Daniel E (DEC)" userId="101ad4e0-bf88-4a03-9241-0c175b9d3f8c" providerId="ADAL" clId="{09D02DB8-1776-40B7-961B-24EBF478EA1B}" dt="2024-04-19T15:34:10.582" v="3101" actId="47"/>
        <pc:sldMkLst>
          <pc:docMk/>
          <pc:sldMk cId="527647890" sldId="258"/>
        </pc:sldMkLst>
      </pc:sldChg>
      <pc:sldChg chg="modSp mod ord">
        <pc:chgData name="Miller, Daniel E (DEC)" userId="101ad4e0-bf88-4a03-9241-0c175b9d3f8c" providerId="ADAL" clId="{09D02DB8-1776-40B7-961B-24EBF478EA1B}" dt="2024-04-29T18:45:12.503" v="6368" actId="20577"/>
        <pc:sldMkLst>
          <pc:docMk/>
          <pc:sldMk cId="2476233261" sldId="260"/>
        </pc:sldMkLst>
        <pc:spChg chg="mod">
          <ac:chgData name="Miller, Daniel E (DEC)" userId="101ad4e0-bf88-4a03-9241-0c175b9d3f8c" providerId="ADAL" clId="{09D02DB8-1776-40B7-961B-24EBF478EA1B}" dt="2024-04-29T18:45:12.503" v="6368" actId="20577"/>
          <ac:spMkLst>
            <pc:docMk/>
            <pc:sldMk cId="2476233261" sldId="260"/>
            <ac:spMk id="13" creationId="{00000000-0000-0000-0000-000000000000}"/>
          </ac:spMkLst>
        </pc:spChg>
      </pc:sldChg>
      <pc:sldChg chg="del">
        <pc:chgData name="Miller, Daniel E (DEC)" userId="101ad4e0-bf88-4a03-9241-0c175b9d3f8c" providerId="ADAL" clId="{09D02DB8-1776-40B7-961B-24EBF478EA1B}" dt="2024-04-29T16:40:20.612" v="5100" actId="47"/>
        <pc:sldMkLst>
          <pc:docMk/>
          <pc:sldMk cId="307313452" sldId="261"/>
        </pc:sldMkLst>
      </pc:sldChg>
      <pc:sldChg chg="addSp delSp modSp mod ord delAnim modAnim delDesignElem">
        <pc:chgData name="Miller, Daniel E (DEC)" userId="101ad4e0-bf88-4a03-9241-0c175b9d3f8c" providerId="ADAL" clId="{09D02DB8-1776-40B7-961B-24EBF478EA1B}" dt="2024-04-29T18:21:50.460" v="6301" actId="1076"/>
        <pc:sldMkLst>
          <pc:docMk/>
          <pc:sldMk cId="3372537511" sldId="303"/>
        </pc:sldMkLst>
        <pc:spChg chg="mod">
          <ac:chgData name="Miller, Daniel E (DEC)" userId="101ad4e0-bf88-4a03-9241-0c175b9d3f8c" providerId="ADAL" clId="{09D02DB8-1776-40B7-961B-24EBF478EA1B}" dt="2024-04-29T18:20:47.059" v="6298" actId="1076"/>
          <ac:spMkLst>
            <pc:docMk/>
            <pc:sldMk cId="3372537511" sldId="303"/>
            <ac:spMk id="2" creationId="{00000000-0000-0000-0000-000000000000}"/>
          </ac:spMkLst>
        </pc:spChg>
        <pc:spChg chg="mod">
          <ac:chgData name="Miller, Daniel E (DEC)" userId="101ad4e0-bf88-4a03-9241-0c175b9d3f8c" providerId="ADAL" clId="{09D02DB8-1776-40B7-961B-24EBF478EA1B}" dt="2024-04-29T18:20:55.981" v="6300" actId="27636"/>
          <ac:spMkLst>
            <pc:docMk/>
            <pc:sldMk cId="3372537511" sldId="303"/>
            <ac:spMk id="3" creationId="{00000000-0000-0000-0000-000000000000}"/>
          </ac:spMkLst>
        </pc:spChg>
        <pc:spChg chg="add mod">
          <ac:chgData name="Miller, Daniel E (DEC)" userId="101ad4e0-bf88-4a03-9241-0c175b9d3f8c" providerId="ADAL" clId="{09D02DB8-1776-40B7-961B-24EBF478EA1B}" dt="2024-04-29T17:48:23.314" v="6009" actId="1076"/>
          <ac:spMkLst>
            <pc:docMk/>
            <pc:sldMk cId="3372537511" sldId="303"/>
            <ac:spMk id="6" creationId="{00F75825-406D-170D-72A1-7F275E2CFDE1}"/>
          </ac:spMkLst>
        </pc:spChg>
        <pc:picChg chg="add del mod">
          <ac:chgData name="Miller, Daniel E (DEC)" userId="101ad4e0-bf88-4a03-9241-0c175b9d3f8c" providerId="ADAL" clId="{09D02DB8-1776-40B7-961B-24EBF478EA1B}" dt="2024-04-22T17:39:09.232" v="4756" actId="21"/>
          <ac:picMkLst>
            <pc:docMk/>
            <pc:sldMk cId="3372537511" sldId="303"/>
            <ac:picMk id="4" creationId="{7C1B2F3D-2377-32DC-4A2B-403F08BDB577}"/>
          </ac:picMkLst>
        </pc:picChg>
        <pc:picChg chg="add mod">
          <ac:chgData name="Miller, Daniel E (DEC)" userId="101ad4e0-bf88-4a03-9241-0c175b9d3f8c" providerId="ADAL" clId="{09D02DB8-1776-40B7-961B-24EBF478EA1B}" dt="2024-04-29T17:48:19.758" v="6008" actId="1076"/>
          <ac:picMkLst>
            <pc:docMk/>
            <pc:sldMk cId="3372537511" sldId="303"/>
            <ac:picMk id="5" creationId="{E4D2EED1-A0DF-14EF-5FD9-FF3E53342EBB}"/>
          </ac:picMkLst>
        </pc:picChg>
        <pc:picChg chg="add del mod">
          <ac:chgData name="Miller, Daniel E (DEC)" userId="101ad4e0-bf88-4a03-9241-0c175b9d3f8c" providerId="ADAL" clId="{09D02DB8-1776-40B7-961B-24EBF478EA1B}" dt="2024-04-19T19:12:06.626" v="4751" actId="21"/>
          <ac:picMkLst>
            <pc:docMk/>
            <pc:sldMk cId="3372537511" sldId="303"/>
            <ac:picMk id="6" creationId="{62E8F551-A6BE-F462-AADB-EB3C06C53DA0}"/>
          </ac:picMkLst>
        </pc:picChg>
        <pc:picChg chg="del">
          <ac:chgData name="Miller, Daniel E (DEC)" userId="101ad4e0-bf88-4a03-9241-0c175b9d3f8c" providerId="ADAL" clId="{09D02DB8-1776-40B7-961B-24EBF478EA1B}" dt="2024-04-19T18:51:54.189" v="4738" actId="21"/>
          <ac:picMkLst>
            <pc:docMk/>
            <pc:sldMk cId="3372537511" sldId="303"/>
            <ac:picMk id="7" creationId="{00000000-0000-0000-0000-000000000000}"/>
          </ac:picMkLst>
        </pc:picChg>
        <pc:picChg chg="add mod">
          <ac:chgData name="Miller, Daniel E (DEC)" userId="101ad4e0-bf88-4a03-9241-0c175b9d3f8c" providerId="ADAL" clId="{09D02DB8-1776-40B7-961B-24EBF478EA1B}" dt="2024-04-29T18:21:50.460" v="6301" actId="1076"/>
          <ac:picMkLst>
            <pc:docMk/>
            <pc:sldMk cId="3372537511" sldId="303"/>
            <ac:picMk id="8" creationId="{16DC9696-59D7-ABD3-633D-BF9B47C58E2B}"/>
          </ac:picMkLst>
        </pc:picChg>
      </pc:sldChg>
      <pc:sldChg chg="del">
        <pc:chgData name="Miller, Daniel E (DEC)" userId="101ad4e0-bf88-4a03-9241-0c175b9d3f8c" providerId="ADAL" clId="{09D02DB8-1776-40B7-961B-24EBF478EA1B}" dt="2024-04-18T19:34:55.917" v="1" actId="47"/>
        <pc:sldMkLst>
          <pc:docMk/>
          <pc:sldMk cId="4217110096" sldId="305"/>
        </pc:sldMkLst>
      </pc:sldChg>
      <pc:sldChg chg="addSp delSp modSp mod ord delAnim">
        <pc:chgData name="Miller, Daniel E (DEC)" userId="101ad4e0-bf88-4a03-9241-0c175b9d3f8c" providerId="ADAL" clId="{09D02DB8-1776-40B7-961B-24EBF478EA1B}" dt="2024-04-29T17:50:41.013" v="6063" actId="20577"/>
        <pc:sldMkLst>
          <pc:docMk/>
          <pc:sldMk cId="3274798220" sldId="306"/>
        </pc:sldMkLst>
        <pc:spChg chg="mod">
          <ac:chgData name="Miller, Daniel E (DEC)" userId="101ad4e0-bf88-4a03-9241-0c175b9d3f8c" providerId="ADAL" clId="{09D02DB8-1776-40B7-961B-24EBF478EA1B}" dt="2024-04-29T17:30:23.124" v="5827" actId="27636"/>
          <ac:spMkLst>
            <pc:docMk/>
            <pc:sldMk cId="3274798220" sldId="306"/>
            <ac:spMk id="2" creationId="{00000000-0000-0000-0000-000000000000}"/>
          </ac:spMkLst>
        </pc:spChg>
        <pc:spChg chg="mod">
          <ac:chgData name="Miller, Daniel E (DEC)" userId="101ad4e0-bf88-4a03-9241-0c175b9d3f8c" providerId="ADAL" clId="{09D02DB8-1776-40B7-961B-24EBF478EA1B}" dt="2024-04-29T17:50:41.013" v="6063" actId="20577"/>
          <ac:spMkLst>
            <pc:docMk/>
            <pc:sldMk cId="3274798220" sldId="306"/>
            <ac:spMk id="3" creationId="{00000000-0000-0000-0000-000000000000}"/>
          </ac:spMkLst>
        </pc:spChg>
        <pc:spChg chg="add mod">
          <ac:chgData name="Miller, Daniel E (DEC)" userId="101ad4e0-bf88-4a03-9241-0c175b9d3f8c" providerId="ADAL" clId="{09D02DB8-1776-40B7-961B-24EBF478EA1B}" dt="2024-04-29T17:31:29.439" v="5864" actId="20577"/>
          <ac:spMkLst>
            <pc:docMk/>
            <pc:sldMk cId="3274798220" sldId="306"/>
            <ac:spMk id="6" creationId="{6AA8DF59-A40D-B6C4-2C2A-97F14429F26C}"/>
          </ac:spMkLst>
        </pc:spChg>
        <pc:picChg chg="del">
          <ac:chgData name="Miller, Daniel E (DEC)" userId="101ad4e0-bf88-4a03-9241-0c175b9d3f8c" providerId="ADAL" clId="{09D02DB8-1776-40B7-961B-24EBF478EA1B}" dt="2024-04-19T17:21:16.070" v="3354" actId="478"/>
          <ac:picMkLst>
            <pc:docMk/>
            <pc:sldMk cId="3274798220" sldId="306"/>
            <ac:picMk id="4" creationId="{00000000-0000-0000-0000-000000000000}"/>
          </ac:picMkLst>
        </pc:picChg>
        <pc:picChg chg="add del mod">
          <ac:chgData name="Miller, Daniel E (DEC)" userId="101ad4e0-bf88-4a03-9241-0c175b9d3f8c" providerId="ADAL" clId="{09D02DB8-1776-40B7-961B-24EBF478EA1B}" dt="2024-04-29T17:26:16.761" v="5780" actId="21"/>
          <ac:picMkLst>
            <pc:docMk/>
            <pc:sldMk cId="3274798220" sldId="306"/>
            <ac:picMk id="4" creationId="{0AC31B39-F55F-7B8A-AD21-741D20A2752F}"/>
          </ac:picMkLst>
        </pc:picChg>
        <pc:picChg chg="del">
          <ac:chgData name="Miller, Daniel E (DEC)" userId="101ad4e0-bf88-4a03-9241-0c175b9d3f8c" providerId="ADAL" clId="{09D02DB8-1776-40B7-961B-24EBF478EA1B}" dt="2024-04-19T17:21:16.678" v="3355" actId="478"/>
          <ac:picMkLst>
            <pc:docMk/>
            <pc:sldMk cId="3274798220" sldId="306"/>
            <ac:picMk id="5" creationId="{00000000-0000-0000-0000-000000000000}"/>
          </ac:picMkLst>
        </pc:picChg>
        <pc:picChg chg="add mod">
          <ac:chgData name="Miller, Daniel E (DEC)" userId="101ad4e0-bf88-4a03-9241-0c175b9d3f8c" providerId="ADAL" clId="{09D02DB8-1776-40B7-961B-24EBF478EA1B}" dt="2024-04-29T17:26:59.534" v="5787" actId="1076"/>
          <ac:picMkLst>
            <pc:docMk/>
            <pc:sldMk cId="3274798220" sldId="306"/>
            <ac:picMk id="5" creationId="{D7CE1AF6-EEC4-56FB-19D9-28D00530A0D1}"/>
          </ac:picMkLst>
        </pc:picChg>
      </pc:sldChg>
      <pc:sldChg chg="addSp delSp modSp mod ord delAnim modNotesTx">
        <pc:chgData name="Miller, Daniel E (DEC)" userId="101ad4e0-bf88-4a03-9241-0c175b9d3f8c" providerId="ADAL" clId="{09D02DB8-1776-40B7-961B-24EBF478EA1B}" dt="2024-04-19T17:51:03.398" v="3756" actId="20577"/>
        <pc:sldMkLst>
          <pc:docMk/>
          <pc:sldMk cId="1139023815" sldId="315"/>
        </pc:sldMkLst>
        <pc:spChg chg="mod">
          <ac:chgData name="Miller, Daniel E (DEC)" userId="101ad4e0-bf88-4a03-9241-0c175b9d3f8c" providerId="ADAL" clId="{09D02DB8-1776-40B7-961B-24EBF478EA1B}" dt="2024-04-19T17:51:03.398" v="3756" actId="20577"/>
          <ac:spMkLst>
            <pc:docMk/>
            <pc:sldMk cId="1139023815" sldId="315"/>
            <ac:spMk id="3" creationId="{00000000-0000-0000-0000-000000000000}"/>
          </ac:spMkLst>
        </pc:spChg>
        <pc:picChg chg="del mod">
          <ac:chgData name="Miller, Daniel E (DEC)" userId="101ad4e0-bf88-4a03-9241-0c175b9d3f8c" providerId="ADAL" clId="{09D02DB8-1776-40B7-961B-24EBF478EA1B}" dt="2024-04-19T17:22:38.629" v="3356" actId="21"/>
          <ac:picMkLst>
            <pc:docMk/>
            <pc:sldMk cId="1139023815" sldId="315"/>
            <ac:picMk id="4" creationId="{1EDF4B0B-B034-8A65-2F12-5A4ED545DB2A}"/>
          </ac:picMkLst>
        </pc:picChg>
        <pc:picChg chg="add del">
          <ac:chgData name="Miller, Daniel E (DEC)" userId="101ad4e0-bf88-4a03-9241-0c175b9d3f8c" providerId="ADAL" clId="{09D02DB8-1776-40B7-961B-24EBF478EA1B}" dt="2024-04-19T17:34:20.507" v="3359" actId="22"/>
          <ac:picMkLst>
            <pc:docMk/>
            <pc:sldMk cId="1139023815" sldId="315"/>
            <ac:picMk id="6" creationId="{DF397F19-7622-B280-94BD-A74954BC38B5}"/>
          </ac:picMkLst>
        </pc:picChg>
        <pc:picChg chg="add mod modCrop">
          <ac:chgData name="Miller, Daniel E (DEC)" userId="101ad4e0-bf88-4a03-9241-0c175b9d3f8c" providerId="ADAL" clId="{09D02DB8-1776-40B7-961B-24EBF478EA1B}" dt="2024-04-19T17:48:16.692" v="3724" actId="1076"/>
          <ac:picMkLst>
            <pc:docMk/>
            <pc:sldMk cId="1139023815" sldId="315"/>
            <ac:picMk id="8" creationId="{0696ADA5-3CE4-2A08-BF96-1F49A83E95E4}"/>
          </ac:picMkLst>
        </pc:picChg>
      </pc:sldChg>
      <pc:sldChg chg="modSp del mod ord modNotesTx">
        <pc:chgData name="Miller, Daniel E (DEC)" userId="101ad4e0-bf88-4a03-9241-0c175b9d3f8c" providerId="ADAL" clId="{09D02DB8-1776-40B7-961B-24EBF478EA1B}" dt="2024-04-29T17:51:35.895" v="6064" actId="47"/>
        <pc:sldMkLst>
          <pc:docMk/>
          <pc:sldMk cId="3241137058" sldId="318"/>
        </pc:sldMkLst>
        <pc:spChg chg="mod">
          <ac:chgData name="Miller, Daniel E (DEC)" userId="101ad4e0-bf88-4a03-9241-0c175b9d3f8c" providerId="ADAL" clId="{09D02DB8-1776-40B7-961B-24EBF478EA1B}" dt="2024-04-19T14:59:55.818" v="2019" actId="20577"/>
          <ac:spMkLst>
            <pc:docMk/>
            <pc:sldMk cId="3241137058" sldId="318"/>
            <ac:spMk id="11" creationId="{00000000-0000-0000-0000-000000000000}"/>
          </ac:spMkLst>
        </pc:spChg>
      </pc:sldChg>
      <pc:sldChg chg="addSp delSp modSp mod ord modAnim">
        <pc:chgData name="Miller, Daniel E (DEC)" userId="101ad4e0-bf88-4a03-9241-0c175b9d3f8c" providerId="ADAL" clId="{09D02DB8-1776-40B7-961B-24EBF478EA1B}" dt="2024-04-29T18:26:22.238" v="6306" actId="20577"/>
        <pc:sldMkLst>
          <pc:docMk/>
          <pc:sldMk cId="2247953814" sldId="330"/>
        </pc:sldMkLst>
        <pc:spChg chg="mod">
          <ac:chgData name="Miller, Daniel E (DEC)" userId="101ad4e0-bf88-4a03-9241-0c175b9d3f8c" providerId="ADAL" clId="{09D02DB8-1776-40B7-961B-24EBF478EA1B}" dt="2024-04-29T17:38:08.718" v="5927" actId="1035"/>
          <ac:spMkLst>
            <pc:docMk/>
            <pc:sldMk cId="2247953814" sldId="330"/>
            <ac:spMk id="2" creationId="{31B18D35-A844-E777-DD06-2C9CC36D7861}"/>
          </ac:spMkLst>
        </pc:spChg>
        <pc:spChg chg="mod">
          <ac:chgData name="Miller, Daniel E (DEC)" userId="101ad4e0-bf88-4a03-9241-0c175b9d3f8c" providerId="ADAL" clId="{09D02DB8-1776-40B7-961B-24EBF478EA1B}" dt="2024-04-29T18:26:22.238" v="6306" actId="20577"/>
          <ac:spMkLst>
            <pc:docMk/>
            <pc:sldMk cId="2247953814" sldId="330"/>
            <ac:spMk id="3" creationId="{B478772D-7AE3-0888-4F07-7C6E3E0CF1F1}"/>
          </ac:spMkLst>
        </pc:spChg>
        <pc:spChg chg="add mod">
          <ac:chgData name="Miller, Daniel E (DEC)" userId="101ad4e0-bf88-4a03-9241-0c175b9d3f8c" providerId="ADAL" clId="{09D02DB8-1776-40B7-961B-24EBF478EA1B}" dt="2024-04-19T17:01:05.080" v="3236" actId="164"/>
          <ac:spMkLst>
            <pc:docMk/>
            <pc:sldMk cId="2247953814" sldId="330"/>
            <ac:spMk id="8" creationId="{FFF30CA7-C343-6BF5-C2FB-929CFA878C1E}"/>
          </ac:spMkLst>
        </pc:spChg>
        <pc:spChg chg="add mod">
          <ac:chgData name="Miller, Daniel E (DEC)" userId="101ad4e0-bf88-4a03-9241-0c175b9d3f8c" providerId="ADAL" clId="{09D02DB8-1776-40B7-961B-24EBF478EA1B}" dt="2024-04-29T17:41:03.263" v="5957" actId="1076"/>
          <ac:spMkLst>
            <pc:docMk/>
            <pc:sldMk cId="2247953814" sldId="330"/>
            <ac:spMk id="14" creationId="{0C1F79B8-2301-8AF3-B78A-59AFBA71E709}"/>
          </ac:spMkLst>
        </pc:spChg>
        <pc:grpChg chg="add mod">
          <ac:chgData name="Miller, Daniel E (DEC)" userId="101ad4e0-bf88-4a03-9241-0c175b9d3f8c" providerId="ADAL" clId="{09D02DB8-1776-40B7-961B-24EBF478EA1B}" dt="2024-04-19T17:01:05.080" v="3236" actId="164"/>
          <ac:grpSpMkLst>
            <pc:docMk/>
            <pc:sldMk cId="2247953814" sldId="330"/>
            <ac:grpSpMk id="13" creationId="{0B63A575-661C-07D9-3002-100F9FB9DA31}"/>
          </ac:grpSpMkLst>
        </pc:grpChg>
        <pc:grpChg chg="add mod">
          <ac:chgData name="Miller, Daniel E (DEC)" userId="101ad4e0-bf88-4a03-9241-0c175b9d3f8c" providerId="ADAL" clId="{09D02DB8-1776-40B7-961B-24EBF478EA1B}" dt="2024-04-19T18:29:59.967" v="4632" actId="1076"/>
          <ac:grpSpMkLst>
            <pc:docMk/>
            <pc:sldMk cId="2247953814" sldId="330"/>
            <ac:grpSpMk id="15" creationId="{5566E01A-213A-3883-65CB-F7CDD86EED6C}"/>
          </ac:grpSpMkLst>
        </pc:grpChg>
        <pc:picChg chg="add del mod">
          <ac:chgData name="Miller, Daniel E (DEC)" userId="101ad4e0-bf88-4a03-9241-0c175b9d3f8c" providerId="ADAL" clId="{09D02DB8-1776-40B7-961B-24EBF478EA1B}" dt="2024-04-19T16:37:59.963" v="3178" actId="478"/>
          <ac:picMkLst>
            <pc:docMk/>
            <pc:sldMk cId="2247953814" sldId="330"/>
            <ac:picMk id="5" creationId="{95DC5282-7ED6-03DA-F0CB-45CD7C7F7FE9}"/>
          </ac:picMkLst>
        </pc:picChg>
        <pc:picChg chg="add mod">
          <ac:chgData name="Miller, Daniel E (DEC)" userId="101ad4e0-bf88-4a03-9241-0c175b9d3f8c" providerId="ADAL" clId="{09D02DB8-1776-40B7-961B-24EBF478EA1B}" dt="2024-04-19T17:01:05.080" v="3236" actId="164"/>
          <ac:picMkLst>
            <pc:docMk/>
            <pc:sldMk cId="2247953814" sldId="330"/>
            <ac:picMk id="7" creationId="{D10D37F4-5A96-C8F2-9A9E-20826E2F3594}"/>
          </ac:picMkLst>
        </pc:picChg>
        <pc:picChg chg="add del mod">
          <ac:chgData name="Miller, Daniel E (DEC)" userId="101ad4e0-bf88-4a03-9241-0c175b9d3f8c" providerId="ADAL" clId="{09D02DB8-1776-40B7-961B-24EBF478EA1B}" dt="2024-04-19T16:50:45.996" v="3227" actId="478"/>
          <ac:picMkLst>
            <pc:docMk/>
            <pc:sldMk cId="2247953814" sldId="330"/>
            <ac:picMk id="10" creationId="{C0046154-914C-C641-A561-E2229C307BF8}"/>
          </ac:picMkLst>
        </pc:picChg>
        <pc:picChg chg="add mod">
          <ac:chgData name="Miller, Daniel E (DEC)" userId="101ad4e0-bf88-4a03-9241-0c175b9d3f8c" providerId="ADAL" clId="{09D02DB8-1776-40B7-961B-24EBF478EA1B}" dt="2024-04-29T17:40:57.586" v="5956" actId="1076"/>
          <ac:picMkLst>
            <pc:docMk/>
            <pc:sldMk cId="2247953814" sldId="330"/>
            <ac:picMk id="12" creationId="{9E62E697-DDB3-2A06-EAF2-95E1A4BD7A96}"/>
          </ac:picMkLst>
        </pc:picChg>
      </pc:sldChg>
      <pc:sldChg chg="addSp modSp mod ord modAnim">
        <pc:chgData name="Miller, Daniel E (DEC)" userId="101ad4e0-bf88-4a03-9241-0c175b9d3f8c" providerId="ADAL" clId="{09D02DB8-1776-40B7-961B-24EBF478EA1B}" dt="2024-04-29T18:17:37.822" v="6221" actId="20577"/>
        <pc:sldMkLst>
          <pc:docMk/>
          <pc:sldMk cId="2926967139" sldId="331"/>
        </pc:sldMkLst>
        <pc:spChg chg="mod">
          <ac:chgData name="Miller, Daniel E (DEC)" userId="101ad4e0-bf88-4a03-9241-0c175b9d3f8c" providerId="ADAL" clId="{09D02DB8-1776-40B7-961B-24EBF478EA1B}" dt="2024-04-29T16:50:34.104" v="5424" actId="27636"/>
          <ac:spMkLst>
            <pc:docMk/>
            <pc:sldMk cId="2926967139" sldId="331"/>
            <ac:spMk id="2" creationId="{A36F38B0-236D-BCBA-4BFE-F08FFE5D8204}"/>
          </ac:spMkLst>
        </pc:spChg>
        <pc:spChg chg="mod">
          <ac:chgData name="Miller, Daniel E (DEC)" userId="101ad4e0-bf88-4a03-9241-0c175b9d3f8c" providerId="ADAL" clId="{09D02DB8-1776-40B7-961B-24EBF478EA1B}" dt="2024-04-29T18:17:37.822" v="6221" actId="20577"/>
          <ac:spMkLst>
            <pc:docMk/>
            <pc:sldMk cId="2926967139" sldId="331"/>
            <ac:spMk id="3" creationId="{03A3417C-4A79-7DF7-4256-C93FD87DC802}"/>
          </ac:spMkLst>
        </pc:spChg>
        <pc:picChg chg="add mod">
          <ac:chgData name="Miller, Daniel E (DEC)" userId="101ad4e0-bf88-4a03-9241-0c175b9d3f8c" providerId="ADAL" clId="{09D02DB8-1776-40B7-961B-24EBF478EA1B}" dt="2024-04-19T17:22:52.946" v="3357"/>
          <ac:picMkLst>
            <pc:docMk/>
            <pc:sldMk cId="2926967139" sldId="331"/>
            <ac:picMk id="4" creationId="{A7BC8CF4-76F9-6BF3-FD14-DC71417ACD5D}"/>
          </ac:picMkLst>
        </pc:picChg>
        <pc:picChg chg="add mod">
          <ac:chgData name="Miller, Daniel E (DEC)" userId="101ad4e0-bf88-4a03-9241-0c175b9d3f8c" providerId="ADAL" clId="{09D02DB8-1776-40B7-961B-24EBF478EA1B}" dt="2024-04-29T17:45:49.807" v="5991" actId="1036"/>
          <ac:picMkLst>
            <pc:docMk/>
            <pc:sldMk cId="2926967139" sldId="331"/>
            <ac:picMk id="5" creationId="{F8B4ED55-0E67-92E5-521D-6266B3A354A7}"/>
          </ac:picMkLst>
        </pc:picChg>
      </pc:sldChg>
      <pc:sldChg chg="addSp modSp mod ord">
        <pc:chgData name="Miller, Daniel E (DEC)" userId="101ad4e0-bf88-4a03-9241-0c175b9d3f8c" providerId="ADAL" clId="{09D02DB8-1776-40B7-961B-24EBF478EA1B}" dt="2024-04-29T17:41:46.475" v="5958" actId="255"/>
        <pc:sldMkLst>
          <pc:docMk/>
          <pc:sldMk cId="2138436100" sldId="332"/>
        </pc:sldMkLst>
        <pc:spChg chg="mod">
          <ac:chgData name="Miller, Daniel E (DEC)" userId="101ad4e0-bf88-4a03-9241-0c175b9d3f8c" providerId="ADAL" clId="{09D02DB8-1776-40B7-961B-24EBF478EA1B}" dt="2024-04-19T17:54:49.913" v="3825" actId="1076"/>
          <ac:spMkLst>
            <pc:docMk/>
            <pc:sldMk cId="2138436100" sldId="332"/>
            <ac:spMk id="2" creationId="{8C852D4F-73C7-80B6-7EC1-63AB20ADFC99}"/>
          </ac:spMkLst>
        </pc:spChg>
        <pc:spChg chg="mod">
          <ac:chgData name="Miller, Daniel E (DEC)" userId="101ad4e0-bf88-4a03-9241-0c175b9d3f8c" providerId="ADAL" clId="{09D02DB8-1776-40B7-961B-24EBF478EA1B}" dt="2024-04-29T17:41:46.475" v="5958" actId="255"/>
          <ac:spMkLst>
            <pc:docMk/>
            <pc:sldMk cId="2138436100" sldId="332"/>
            <ac:spMk id="3" creationId="{BB417BD3-DCF4-63D0-F10C-7DB51A22EA8A}"/>
          </ac:spMkLst>
        </pc:spChg>
        <pc:picChg chg="add mod">
          <ac:chgData name="Miller, Daniel E (DEC)" userId="101ad4e0-bf88-4a03-9241-0c175b9d3f8c" providerId="ADAL" clId="{09D02DB8-1776-40B7-961B-24EBF478EA1B}" dt="2024-04-19T17:54:58.363" v="3827" actId="14100"/>
          <ac:picMkLst>
            <pc:docMk/>
            <pc:sldMk cId="2138436100" sldId="332"/>
            <ac:picMk id="4" creationId="{B60045E6-C61F-8EC9-819C-FC6FE7CB58F3}"/>
          </ac:picMkLst>
        </pc:picChg>
      </pc:sldChg>
      <pc:sldChg chg="addSp delSp modSp mod ord">
        <pc:chgData name="Miller, Daniel E (DEC)" userId="101ad4e0-bf88-4a03-9241-0c175b9d3f8c" providerId="ADAL" clId="{09D02DB8-1776-40B7-961B-24EBF478EA1B}" dt="2024-04-29T14:46:11.477" v="4951" actId="1076"/>
        <pc:sldMkLst>
          <pc:docMk/>
          <pc:sldMk cId="387117551" sldId="333"/>
        </pc:sldMkLst>
        <pc:spChg chg="mod">
          <ac:chgData name="Miller, Daniel E (DEC)" userId="101ad4e0-bf88-4a03-9241-0c175b9d3f8c" providerId="ADAL" clId="{09D02DB8-1776-40B7-961B-24EBF478EA1B}" dt="2024-04-29T14:46:04.959" v="4950" actId="255"/>
          <ac:spMkLst>
            <pc:docMk/>
            <pc:sldMk cId="387117551" sldId="333"/>
            <ac:spMk id="2" creationId="{3376A5A7-FD47-C53D-A283-ADEDED76C640}"/>
          </ac:spMkLst>
        </pc:spChg>
        <pc:spChg chg="del mod">
          <ac:chgData name="Miller, Daniel E (DEC)" userId="101ad4e0-bf88-4a03-9241-0c175b9d3f8c" providerId="ADAL" clId="{09D02DB8-1776-40B7-961B-24EBF478EA1B}" dt="2024-04-29T14:20:10.239" v="4837" actId="478"/>
          <ac:spMkLst>
            <pc:docMk/>
            <pc:sldMk cId="387117551" sldId="333"/>
            <ac:spMk id="3" creationId="{93C64A5D-C120-7CE1-892D-D76054357E56}"/>
          </ac:spMkLst>
        </pc:spChg>
        <pc:picChg chg="add mod">
          <ac:chgData name="Miller, Daniel E (DEC)" userId="101ad4e0-bf88-4a03-9241-0c175b9d3f8c" providerId="ADAL" clId="{09D02DB8-1776-40B7-961B-24EBF478EA1B}" dt="2024-04-29T14:20:59.157" v="4840" actId="1076"/>
          <ac:picMkLst>
            <pc:docMk/>
            <pc:sldMk cId="387117551" sldId="333"/>
            <ac:picMk id="5" creationId="{92B27C94-8DE0-EBB3-44A1-ED6C50AF559B}"/>
          </ac:picMkLst>
        </pc:picChg>
        <pc:picChg chg="add mod">
          <ac:chgData name="Miller, Daniel E (DEC)" userId="101ad4e0-bf88-4a03-9241-0c175b9d3f8c" providerId="ADAL" clId="{09D02DB8-1776-40B7-961B-24EBF478EA1B}" dt="2024-04-29T14:46:11.477" v="4951" actId="1076"/>
          <ac:picMkLst>
            <pc:docMk/>
            <pc:sldMk cId="387117551" sldId="333"/>
            <ac:picMk id="7" creationId="{30542661-8EB2-A2C5-0130-D83843A78B7B}"/>
          </ac:picMkLst>
        </pc:picChg>
      </pc:sldChg>
      <pc:sldChg chg="addSp delSp modSp mod ord">
        <pc:chgData name="Miller, Daniel E (DEC)" userId="101ad4e0-bf88-4a03-9241-0c175b9d3f8c" providerId="ADAL" clId="{09D02DB8-1776-40B7-961B-24EBF478EA1B}" dt="2024-04-29T18:42:40.053" v="6366" actId="20577"/>
        <pc:sldMkLst>
          <pc:docMk/>
          <pc:sldMk cId="1230511532" sldId="334"/>
        </pc:sldMkLst>
        <pc:spChg chg="mod">
          <ac:chgData name="Miller, Daniel E (DEC)" userId="101ad4e0-bf88-4a03-9241-0c175b9d3f8c" providerId="ADAL" clId="{09D02DB8-1776-40B7-961B-24EBF478EA1B}" dt="2024-04-19T15:08:05.510" v="2103" actId="20577"/>
          <ac:spMkLst>
            <pc:docMk/>
            <pc:sldMk cId="1230511532" sldId="334"/>
            <ac:spMk id="2" creationId="{C2ADE0B8-2B6A-5F3B-6F17-A576993375AC}"/>
          </ac:spMkLst>
        </pc:spChg>
        <pc:spChg chg="mod">
          <ac:chgData name="Miller, Daniel E (DEC)" userId="101ad4e0-bf88-4a03-9241-0c175b9d3f8c" providerId="ADAL" clId="{09D02DB8-1776-40B7-961B-24EBF478EA1B}" dt="2024-04-29T18:42:40.053" v="6366" actId="20577"/>
          <ac:spMkLst>
            <pc:docMk/>
            <pc:sldMk cId="1230511532" sldId="334"/>
            <ac:spMk id="3" creationId="{6288229C-A39F-A58D-3621-7EF958FBB2A1}"/>
          </ac:spMkLst>
        </pc:spChg>
        <pc:spChg chg="add del mod">
          <ac:chgData name="Miller, Daniel E (DEC)" userId="101ad4e0-bf88-4a03-9241-0c175b9d3f8c" providerId="ADAL" clId="{09D02DB8-1776-40B7-961B-24EBF478EA1B}" dt="2024-04-29T17:28:45.853" v="5799" actId="478"/>
          <ac:spMkLst>
            <pc:docMk/>
            <pc:sldMk cId="1230511532" sldId="334"/>
            <ac:spMk id="8" creationId="{A9A2408E-54AD-B2E7-A87C-16CE266DEA61}"/>
          </ac:spMkLst>
        </pc:spChg>
        <pc:picChg chg="add del mod">
          <ac:chgData name="Miller, Daniel E (DEC)" userId="101ad4e0-bf88-4a03-9241-0c175b9d3f8c" providerId="ADAL" clId="{09D02DB8-1776-40B7-961B-24EBF478EA1B}" dt="2024-04-29T17:26:46.101" v="5785" actId="21"/>
          <ac:picMkLst>
            <pc:docMk/>
            <pc:sldMk cId="1230511532" sldId="334"/>
            <ac:picMk id="5" creationId="{F9527E35-7633-A698-F2C5-69360BEE876C}"/>
          </ac:picMkLst>
        </pc:picChg>
        <pc:picChg chg="add del mod">
          <ac:chgData name="Miller, Daniel E (DEC)" userId="101ad4e0-bf88-4a03-9241-0c175b9d3f8c" providerId="ADAL" clId="{09D02DB8-1776-40B7-961B-24EBF478EA1B}" dt="2024-04-29T16:38:13.952" v="5025" actId="21"/>
          <ac:picMkLst>
            <pc:docMk/>
            <pc:sldMk cId="1230511532" sldId="334"/>
            <ac:picMk id="7" creationId="{B3F765E3-57B2-01F5-BB70-98E7B4CC7685}"/>
          </ac:picMkLst>
        </pc:picChg>
        <pc:picChg chg="add mod">
          <ac:chgData name="Miller, Daniel E (DEC)" userId="101ad4e0-bf88-4a03-9241-0c175b9d3f8c" providerId="ADAL" clId="{09D02DB8-1776-40B7-961B-24EBF478EA1B}" dt="2024-04-29T17:28:19.067" v="5796" actId="1076"/>
          <ac:picMkLst>
            <pc:docMk/>
            <pc:sldMk cId="1230511532" sldId="334"/>
            <ac:picMk id="10" creationId="{C1600BCF-C85C-6F93-5A00-AD02CC33914A}"/>
          </ac:picMkLst>
        </pc:picChg>
      </pc:sldChg>
      <pc:sldChg chg="addSp modSp new mod ord">
        <pc:chgData name="Miller, Daniel E (DEC)" userId="101ad4e0-bf88-4a03-9241-0c175b9d3f8c" providerId="ADAL" clId="{09D02DB8-1776-40B7-961B-24EBF478EA1B}" dt="2024-04-29T18:29:28.860" v="6309" actId="20577"/>
        <pc:sldMkLst>
          <pc:docMk/>
          <pc:sldMk cId="4265274768" sldId="335"/>
        </pc:sldMkLst>
        <pc:spChg chg="mod">
          <ac:chgData name="Miller, Daniel E (DEC)" userId="101ad4e0-bf88-4a03-9241-0c175b9d3f8c" providerId="ADAL" clId="{09D02DB8-1776-40B7-961B-24EBF478EA1B}" dt="2024-04-29T17:46:39.664" v="5997" actId="20577"/>
          <ac:spMkLst>
            <pc:docMk/>
            <pc:sldMk cId="4265274768" sldId="335"/>
            <ac:spMk id="2" creationId="{EC23CE44-3301-D31A-EF87-B3AF14D63D41}"/>
          </ac:spMkLst>
        </pc:spChg>
        <pc:spChg chg="mod">
          <ac:chgData name="Miller, Daniel E (DEC)" userId="101ad4e0-bf88-4a03-9241-0c175b9d3f8c" providerId="ADAL" clId="{09D02DB8-1776-40B7-961B-24EBF478EA1B}" dt="2024-04-29T18:29:28.860" v="6309" actId="20577"/>
          <ac:spMkLst>
            <pc:docMk/>
            <pc:sldMk cId="4265274768" sldId="335"/>
            <ac:spMk id="3" creationId="{954BB9F7-AEDD-20CD-8575-F2613A19987E}"/>
          </ac:spMkLst>
        </pc:spChg>
        <pc:picChg chg="add mod">
          <ac:chgData name="Miller, Daniel E (DEC)" userId="101ad4e0-bf88-4a03-9241-0c175b9d3f8c" providerId="ADAL" clId="{09D02DB8-1776-40B7-961B-24EBF478EA1B}" dt="2024-04-19T19:12:36.041" v="4755" actId="1076"/>
          <ac:picMkLst>
            <pc:docMk/>
            <pc:sldMk cId="4265274768" sldId="335"/>
            <ac:picMk id="4" creationId="{4613EED1-C209-846D-F18C-FB3705DEC6A2}"/>
          </ac:picMkLst>
        </pc:picChg>
      </pc:sldChg>
      <pc:sldChg chg="addSp delSp modSp new del mod">
        <pc:chgData name="Miller, Daniel E (DEC)" userId="101ad4e0-bf88-4a03-9241-0c175b9d3f8c" providerId="ADAL" clId="{09D02DB8-1776-40B7-961B-24EBF478EA1B}" dt="2024-04-29T17:14:56.892" v="5649" actId="47"/>
        <pc:sldMkLst>
          <pc:docMk/>
          <pc:sldMk cId="1419849284" sldId="336"/>
        </pc:sldMkLst>
        <pc:spChg chg="mod">
          <ac:chgData name="Miller, Daniel E (DEC)" userId="101ad4e0-bf88-4a03-9241-0c175b9d3f8c" providerId="ADAL" clId="{09D02DB8-1776-40B7-961B-24EBF478EA1B}" dt="2024-04-19T15:24:53.443" v="2883" actId="20577"/>
          <ac:spMkLst>
            <pc:docMk/>
            <pc:sldMk cId="1419849284" sldId="336"/>
            <ac:spMk id="2" creationId="{12107B53-585B-2D5F-D9A8-AED93BF15A70}"/>
          </ac:spMkLst>
        </pc:spChg>
        <pc:spChg chg="del">
          <ac:chgData name="Miller, Daniel E (DEC)" userId="101ad4e0-bf88-4a03-9241-0c175b9d3f8c" providerId="ADAL" clId="{09D02DB8-1776-40B7-961B-24EBF478EA1B}" dt="2024-04-19T15:24:16.965" v="2877" actId="931"/>
          <ac:spMkLst>
            <pc:docMk/>
            <pc:sldMk cId="1419849284" sldId="336"/>
            <ac:spMk id="3" creationId="{BFA349C6-0F70-74DD-D36F-AAEA4150CEFE}"/>
          </ac:spMkLst>
        </pc:spChg>
        <pc:picChg chg="add mod">
          <ac:chgData name="Miller, Daniel E (DEC)" userId="101ad4e0-bf88-4a03-9241-0c175b9d3f8c" providerId="ADAL" clId="{09D02DB8-1776-40B7-961B-24EBF478EA1B}" dt="2024-04-19T15:25:05.277" v="2887" actId="1076"/>
          <ac:picMkLst>
            <pc:docMk/>
            <pc:sldMk cId="1419849284" sldId="336"/>
            <ac:picMk id="5" creationId="{55559CF7-CEE8-6F06-C75E-E242A8E9F3DD}"/>
          </ac:picMkLst>
        </pc:picChg>
        <pc:picChg chg="add mod modCrop">
          <ac:chgData name="Miller, Daniel E (DEC)" userId="101ad4e0-bf88-4a03-9241-0c175b9d3f8c" providerId="ADAL" clId="{09D02DB8-1776-40B7-961B-24EBF478EA1B}" dt="2024-04-19T15:25:02.082" v="2886" actId="1076"/>
          <ac:picMkLst>
            <pc:docMk/>
            <pc:sldMk cId="1419849284" sldId="336"/>
            <ac:picMk id="7" creationId="{FBE4D2DA-1CF9-9EFB-6BBE-6A2C913AD871}"/>
          </ac:picMkLst>
        </pc:picChg>
      </pc:sldChg>
      <pc:sldChg chg="addSp delSp modSp new add del mod ord modAnim">
        <pc:chgData name="Miller, Daniel E (DEC)" userId="101ad4e0-bf88-4a03-9241-0c175b9d3f8c" providerId="ADAL" clId="{09D02DB8-1776-40B7-961B-24EBF478EA1B}" dt="2024-04-29T18:13:53.819" v="6132" actId="1076"/>
        <pc:sldMkLst>
          <pc:docMk/>
          <pc:sldMk cId="3811020024" sldId="337"/>
        </pc:sldMkLst>
        <pc:spChg chg="mod">
          <ac:chgData name="Miller, Daniel E (DEC)" userId="101ad4e0-bf88-4a03-9241-0c175b9d3f8c" providerId="ADAL" clId="{09D02DB8-1776-40B7-961B-24EBF478EA1B}" dt="2024-04-29T18:12:03.558" v="6092" actId="6549"/>
          <ac:spMkLst>
            <pc:docMk/>
            <pc:sldMk cId="3811020024" sldId="337"/>
            <ac:spMk id="2" creationId="{C4139060-239E-C225-9629-BADD21409956}"/>
          </ac:spMkLst>
        </pc:spChg>
        <pc:spChg chg="mod">
          <ac:chgData name="Miller, Daniel E (DEC)" userId="101ad4e0-bf88-4a03-9241-0c175b9d3f8c" providerId="ADAL" clId="{09D02DB8-1776-40B7-961B-24EBF478EA1B}" dt="2024-04-29T18:13:53.819" v="6132" actId="1076"/>
          <ac:spMkLst>
            <pc:docMk/>
            <pc:sldMk cId="3811020024" sldId="337"/>
            <ac:spMk id="3" creationId="{D5CE6A61-99BC-7EC4-BA51-BAA04018ED97}"/>
          </ac:spMkLst>
        </pc:spChg>
        <pc:spChg chg="add mod">
          <ac:chgData name="Miller, Daniel E (DEC)" userId="101ad4e0-bf88-4a03-9241-0c175b9d3f8c" providerId="ADAL" clId="{09D02DB8-1776-40B7-961B-24EBF478EA1B}" dt="2024-04-29T17:33:25.811" v="5865" actId="1076"/>
          <ac:spMkLst>
            <pc:docMk/>
            <pc:sldMk cId="3811020024" sldId="337"/>
            <ac:spMk id="20" creationId="{11C7BF15-3A77-C89D-1EB0-AFA5E8CCD18B}"/>
          </ac:spMkLst>
        </pc:spChg>
        <pc:picChg chg="add del mod modCrop">
          <ac:chgData name="Miller, Daniel E (DEC)" userId="101ad4e0-bf88-4a03-9241-0c175b9d3f8c" providerId="ADAL" clId="{09D02DB8-1776-40B7-961B-24EBF478EA1B}" dt="2024-04-19T17:54:05.055" v="3816" actId="21"/>
          <ac:picMkLst>
            <pc:docMk/>
            <pc:sldMk cId="3811020024" sldId="337"/>
            <ac:picMk id="5" creationId="{EE7925EA-92E3-8E0F-557A-D245F8254B9F}"/>
          </ac:picMkLst>
        </pc:picChg>
        <pc:picChg chg="add del mod">
          <ac:chgData name="Miller, Daniel E (DEC)" userId="101ad4e0-bf88-4a03-9241-0c175b9d3f8c" providerId="ADAL" clId="{09D02DB8-1776-40B7-961B-24EBF478EA1B}" dt="2024-04-19T17:59:08.076" v="3838" actId="478"/>
          <ac:picMkLst>
            <pc:docMk/>
            <pc:sldMk cId="3811020024" sldId="337"/>
            <ac:picMk id="7" creationId="{1B13B2ED-5494-F14D-A81D-B53CB745B6EF}"/>
          </ac:picMkLst>
        </pc:picChg>
        <pc:picChg chg="add del mod">
          <ac:chgData name="Miller, Daniel E (DEC)" userId="101ad4e0-bf88-4a03-9241-0c175b9d3f8c" providerId="ADAL" clId="{09D02DB8-1776-40B7-961B-24EBF478EA1B}" dt="2024-04-19T17:59:02.057" v="3837" actId="478"/>
          <ac:picMkLst>
            <pc:docMk/>
            <pc:sldMk cId="3811020024" sldId="337"/>
            <ac:picMk id="9" creationId="{4C2D0207-3984-73D0-6D40-E0CCF84C1C70}"/>
          </ac:picMkLst>
        </pc:picChg>
        <pc:picChg chg="add mod">
          <ac:chgData name="Miller, Daniel E (DEC)" userId="101ad4e0-bf88-4a03-9241-0c175b9d3f8c" providerId="ADAL" clId="{09D02DB8-1776-40B7-961B-24EBF478EA1B}" dt="2024-04-19T18:24:09.607" v="4235" actId="1035"/>
          <ac:picMkLst>
            <pc:docMk/>
            <pc:sldMk cId="3811020024" sldId="337"/>
            <ac:picMk id="11" creationId="{3A13D53C-AC25-D11A-702D-0ABB065B22D1}"/>
          </ac:picMkLst>
        </pc:picChg>
        <pc:picChg chg="add del mod">
          <ac:chgData name="Miller, Daniel E (DEC)" userId="101ad4e0-bf88-4a03-9241-0c175b9d3f8c" providerId="ADAL" clId="{09D02DB8-1776-40B7-961B-24EBF478EA1B}" dt="2024-04-19T18:00:24.307" v="3842" actId="478"/>
          <ac:picMkLst>
            <pc:docMk/>
            <pc:sldMk cId="3811020024" sldId="337"/>
            <ac:picMk id="13" creationId="{C241B436-8F60-F3DA-0761-FDA666274154}"/>
          </ac:picMkLst>
        </pc:picChg>
        <pc:picChg chg="add mod ord">
          <ac:chgData name="Miller, Daniel E (DEC)" userId="101ad4e0-bf88-4a03-9241-0c175b9d3f8c" providerId="ADAL" clId="{09D02DB8-1776-40B7-961B-24EBF478EA1B}" dt="2024-04-29T16:46:16.628" v="5345" actId="1038"/>
          <ac:picMkLst>
            <pc:docMk/>
            <pc:sldMk cId="3811020024" sldId="337"/>
            <ac:picMk id="15" creationId="{F0C75419-9347-D0E0-98E4-122E41FC725E}"/>
          </ac:picMkLst>
        </pc:picChg>
        <pc:picChg chg="add del mod">
          <ac:chgData name="Miller, Daniel E (DEC)" userId="101ad4e0-bf88-4a03-9241-0c175b9d3f8c" providerId="ADAL" clId="{09D02DB8-1776-40B7-961B-24EBF478EA1B}" dt="2024-04-19T18:03:22.443" v="3850" actId="478"/>
          <ac:picMkLst>
            <pc:docMk/>
            <pc:sldMk cId="3811020024" sldId="337"/>
            <ac:picMk id="17" creationId="{ECD8A3B7-5372-379B-6ED9-DAD40BD6F9AA}"/>
          </ac:picMkLst>
        </pc:picChg>
        <pc:picChg chg="add mod ord">
          <ac:chgData name="Miller, Daniel E (DEC)" userId="101ad4e0-bf88-4a03-9241-0c175b9d3f8c" providerId="ADAL" clId="{09D02DB8-1776-40B7-961B-24EBF478EA1B}" dt="2024-04-19T18:24:09.607" v="4235" actId="1035"/>
          <ac:picMkLst>
            <pc:docMk/>
            <pc:sldMk cId="3811020024" sldId="337"/>
            <ac:picMk id="19" creationId="{6C8B7A91-F9A5-FA1A-F0A1-C13C9ABAC13C}"/>
          </ac:picMkLst>
        </pc:picChg>
      </pc:sldChg>
      <pc:sldChg chg="addSp delSp modSp add mod">
        <pc:chgData name="Miller, Daniel E (DEC)" userId="101ad4e0-bf88-4a03-9241-0c175b9d3f8c" providerId="ADAL" clId="{09D02DB8-1776-40B7-961B-24EBF478EA1B}" dt="2024-04-29T18:41:10.054" v="6355" actId="1035"/>
        <pc:sldMkLst>
          <pc:docMk/>
          <pc:sldMk cId="556443225" sldId="338"/>
        </pc:sldMkLst>
        <pc:spChg chg="mod">
          <ac:chgData name="Miller, Daniel E (DEC)" userId="101ad4e0-bf88-4a03-9241-0c175b9d3f8c" providerId="ADAL" clId="{09D02DB8-1776-40B7-961B-24EBF478EA1B}" dt="2024-04-29T17:48:45.678" v="6011" actId="20577"/>
          <ac:spMkLst>
            <pc:docMk/>
            <pc:sldMk cId="556443225" sldId="338"/>
            <ac:spMk id="2" creationId="{3376A5A7-FD47-C53D-A283-ADEDED76C640}"/>
          </ac:spMkLst>
        </pc:spChg>
        <pc:spChg chg="add mod">
          <ac:chgData name="Miller, Daniel E (DEC)" userId="101ad4e0-bf88-4a03-9241-0c175b9d3f8c" providerId="ADAL" clId="{09D02DB8-1776-40B7-961B-24EBF478EA1B}" dt="2024-04-29T18:34:52.371" v="6345" actId="1037"/>
          <ac:spMkLst>
            <pc:docMk/>
            <pc:sldMk cId="556443225" sldId="338"/>
            <ac:spMk id="9" creationId="{336132C0-C136-82C3-EA22-CFFF4F63E7BF}"/>
          </ac:spMkLst>
        </pc:spChg>
        <pc:spChg chg="add mod">
          <ac:chgData name="Miller, Daniel E (DEC)" userId="101ad4e0-bf88-4a03-9241-0c175b9d3f8c" providerId="ADAL" clId="{09D02DB8-1776-40B7-961B-24EBF478EA1B}" dt="2024-04-29T18:41:10.054" v="6355" actId="1035"/>
          <ac:spMkLst>
            <pc:docMk/>
            <pc:sldMk cId="556443225" sldId="338"/>
            <ac:spMk id="10" creationId="{7F74BE5B-8E77-6FEC-00B6-9C8A84C6912F}"/>
          </ac:spMkLst>
        </pc:spChg>
        <pc:picChg chg="add mod">
          <ac:chgData name="Miller, Daniel E (DEC)" userId="101ad4e0-bf88-4a03-9241-0c175b9d3f8c" providerId="ADAL" clId="{09D02DB8-1776-40B7-961B-24EBF478EA1B}" dt="2024-04-29T14:23:46.792" v="4873" actId="1076"/>
          <ac:picMkLst>
            <pc:docMk/>
            <pc:sldMk cId="556443225" sldId="338"/>
            <ac:picMk id="4" creationId="{AE80C512-A6F2-24A0-92CC-2B186391FCF2}"/>
          </ac:picMkLst>
        </pc:picChg>
        <pc:picChg chg="del">
          <ac:chgData name="Miller, Daniel E (DEC)" userId="101ad4e0-bf88-4a03-9241-0c175b9d3f8c" providerId="ADAL" clId="{09D02DB8-1776-40B7-961B-24EBF478EA1B}" dt="2024-04-29T14:22:18.786" v="4868" actId="478"/>
          <ac:picMkLst>
            <pc:docMk/>
            <pc:sldMk cId="556443225" sldId="338"/>
            <ac:picMk id="5" creationId="{92B27C94-8DE0-EBB3-44A1-ED6C50AF559B}"/>
          </ac:picMkLst>
        </pc:picChg>
        <pc:picChg chg="del">
          <ac:chgData name="Miller, Daniel E (DEC)" userId="101ad4e0-bf88-4a03-9241-0c175b9d3f8c" providerId="ADAL" clId="{09D02DB8-1776-40B7-961B-24EBF478EA1B}" dt="2024-04-29T14:22:17.995" v="4867" actId="478"/>
          <ac:picMkLst>
            <pc:docMk/>
            <pc:sldMk cId="556443225" sldId="338"/>
            <ac:picMk id="7" creationId="{30542661-8EB2-A2C5-0130-D83843A78B7B}"/>
          </ac:picMkLst>
        </pc:picChg>
        <pc:picChg chg="add mod modCrop">
          <ac:chgData name="Miller, Daniel E (DEC)" userId="101ad4e0-bf88-4a03-9241-0c175b9d3f8c" providerId="ADAL" clId="{09D02DB8-1776-40B7-961B-24EBF478EA1B}" dt="2024-04-29T18:32:58.335" v="6331" actId="1076"/>
          <ac:picMkLst>
            <pc:docMk/>
            <pc:sldMk cId="556443225" sldId="338"/>
            <ac:picMk id="8" creationId="{FB690142-822F-E0A7-2E6D-11F504F290DE}"/>
          </ac:picMkLst>
        </pc:picChg>
      </pc:sldChg>
      <pc:sldChg chg="addSp modSp new mod">
        <pc:chgData name="Miller, Daniel E (DEC)" userId="101ad4e0-bf88-4a03-9241-0c175b9d3f8c" providerId="ADAL" clId="{09D02DB8-1776-40B7-961B-24EBF478EA1B}" dt="2024-04-29T17:31:19.131" v="5854" actId="20577"/>
        <pc:sldMkLst>
          <pc:docMk/>
          <pc:sldMk cId="3727379523" sldId="339"/>
        </pc:sldMkLst>
        <pc:spChg chg="mod">
          <ac:chgData name="Miller, Daniel E (DEC)" userId="101ad4e0-bf88-4a03-9241-0c175b9d3f8c" providerId="ADAL" clId="{09D02DB8-1776-40B7-961B-24EBF478EA1B}" dt="2024-04-29T16:41:03.436" v="5120" actId="20577"/>
          <ac:spMkLst>
            <pc:docMk/>
            <pc:sldMk cId="3727379523" sldId="339"/>
            <ac:spMk id="2" creationId="{75025555-097C-791E-171F-B403133AED12}"/>
          </ac:spMkLst>
        </pc:spChg>
        <pc:spChg chg="mod">
          <ac:chgData name="Miller, Daniel E (DEC)" userId="101ad4e0-bf88-4a03-9241-0c175b9d3f8c" providerId="ADAL" clId="{09D02DB8-1776-40B7-961B-24EBF478EA1B}" dt="2024-04-29T17:30:48.928" v="5831" actId="14100"/>
          <ac:spMkLst>
            <pc:docMk/>
            <pc:sldMk cId="3727379523" sldId="339"/>
            <ac:spMk id="3" creationId="{29524A79-F555-5B31-DED7-9936FC6C89CB}"/>
          </ac:spMkLst>
        </pc:spChg>
        <pc:spChg chg="add mod">
          <ac:chgData name="Miller, Daniel E (DEC)" userId="101ad4e0-bf88-4a03-9241-0c175b9d3f8c" providerId="ADAL" clId="{09D02DB8-1776-40B7-961B-24EBF478EA1B}" dt="2024-04-29T17:31:19.131" v="5854" actId="20577"/>
          <ac:spMkLst>
            <pc:docMk/>
            <pc:sldMk cId="3727379523" sldId="339"/>
            <ac:spMk id="5" creationId="{3604B830-2234-3A6C-1CA1-3FF14186EE5B}"/>
          </ac:spMkLst>
        </pc:spChg>
        <pc:picChg chg="add mod">
          <ac:chgData name="Miller, Daniel E (DEC)" userId="101ad4e0-bf88-4a03-9241-0c175b9d3f8c" providerId="ADAL" clId="{09D02DB8-1776-40B7-961B-24EBF478EA1B}" dt="2024-04-29T17:26:31.777" v="5783" actId="14100"/>
          <ac:picMkLst>
            <pc:docMk/>
            <pc:sldMk cId="3727379523" sldId="339"/>
            <ac:picMk id="4" creationId="{D211C591-DC84-E9BB-DDB6-A23A7AC7032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CF3DF-59C6-4329-B11B-CB32CB0E89EE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2745C-974B-44A5-9950-B8B52E817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4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368">
              <a:defRPr/>
            </a:pPr>
            <a:r>
              <a:rPr lang="en-US" dirty="0"/>
              <a:t>Project was a partnership with NYS Hudson River Estuary Program, Hudson River NERR, Cary Institute of Ecosystem Studies, Consensus Building Institute, Steven’s Institute and many other local, state and federal partners. </a:t>
            </a:r>
          </a:p>
          <a:p>
            <a:pPr defTabSz="924368">
              <a:defRPr/>
            </a:pPr>
            <a:endParaRPr lang="en-US" dirty="0"/>
          </a:p>
          <a:p>
            <a:pPr defTabSz="924368">
              <a:defRPr/>
            </a:pPr>
            <a:r>
              <a:rPr lang="en-US" dirty="0"/>
              <a:t>Began in 2008 and included a number of research projects, stakeholder outreach, guidance development and demonstration projects.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FEAB-3545-4DC3-A124-FEFAA166756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19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2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 flipV="1">
            <a:off x="0" y="3790950"/>
            <a:ext cx="9144000" cy="135255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328" tIns="201168" rIns="0" bIns="274320" rtlCol="0" anchor="t" anchorCtr="0"/>
          <a:lstStyle/>
          <a:p>
            <a:pPr marL="215504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88004" algn="r"/>
              </a:tabLst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137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/>
          <p:cNvSpPr/>
          <p:nvPr userDrawn="1"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2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7387"/>
            <a:ext cx="8401050" cy="1099113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2D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28337"/>
            <a:ext cx="8401050" cy="911087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646569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667113-1E1C-4F3F-ACE1-2FA4B45CE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62" y="364331"/>
            <a:ext cx="3118103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7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1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-1"/>
            <a:ext cx="9144000" cy="137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621847"/>
            <a:ext cx="5334000" cy="2702503"/>
          </a:xfrm>
          <a:solidFill>
            <a:srgbClr val="002D73"/>
          </a:solidFill>
        </p:spPr>
        <p:txBody>
          <a:bodyPr lIns="512064" tIns="228600" rIns="365760"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3291840"/>
            <a:ext cx="4511040" cy="89154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 rot="10800000" flipV="1">
            <a:off x="0" y="115493"/>
            <a:ext cx="9144000" cy="220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45720" rIns="274320" rtlCol="0" anchor="ctr"/>
          <a:lstStyle/>
          <a:p>
            <a:pPr marL="215504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50300" algn="r"/>
              </a:tabLst>
              <a:defRPr/>
            </a:pPr>
            <a:r>
              <a:rPr lang="en-US" sz="1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fld id="{6C929F40-DA27-4434-83D4-CC1331048D9E}" type="slidenum">
              <a:rPr lang="en-US" sz="1200" b="1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215504" marR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750300" algn="r"/>
                </a:tabLst>
                <a:defRPr/>
              </a:pPr>
              <a:t>‹#›</a:t>
            </a:fld>
            <a:endParaRPr lang="en-US" sz="1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1540453"/>
            <a:ext cx="5334000" cy="81394"/>
          </a:xfrm>
          <a:prstGeom prst="rect">
            <a:avLst/>
          </a:prstGeom>
          <a:solidFill>
            <a:srgbClr val="2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508792"/>
            <a:ext cx="8610600" cy="919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428461"/>
            <a:ext cx="4167188" cy="3422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901" y="1428461"/>
            <a:ext cx="4138349" cy="3422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12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508793"/>
            <a:ext cx="8610600" cy="919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428461"/>
            <a:ext cx="4035715" cy="61793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" y="2144027"/>
            <a:ext cx="4035715" cy="2634850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800"/>
            </a:lvl1pPr>
            <a:lvl2pPr>
              <a:spcAft>
                <a:spcPts val="300"/>
              </a:spcAft>
              <a:defRPr sz="1800"/>
            </a:lvl2pPr>
            <a:lvl3pPr>
              <a:spcAft>
                <a:spcPts val="300"/>
              </a:spcAft>
              <a:defRPr sz="1800"/>
            </a:lvl3pPr>
            <a:lvl4pPr>
              <a:spcAft>
                <a:spcPts val="300"/>
              </a:spcAft>
              <a:defRPr sz="1800"/>
            </a:lvl4pPr>
            <a:lvl5pPr>
              <a:spcAft>
                <a:spcPts val="3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5906" y="1428461"/>
            <a:ext cx="4042345" cy="61793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5906" y="2144027"/>
            <a:ext cx="4042344" cy="2634850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800"/>
            </a:lvl1pPr>
            <a:lvl2pPr>
              <a:spcAft>
                <a:spcPts val="300"/>
              </a:spcAft>
              <a:defRPr sz="1800"/>
            </a:lvl2pPr>
            <a:lvl3pPr>
              <a:spcAft>
                <a:spcPts val="300"/>
              </a:spcAft>
              <a:defRPr sz="1800"/>
            </a:lvl3pPr>
            <a:lvl4pPr>
              <a:spcAft>
                <a:spcPts val="300"/>
              </a:spcAft>
              <a:defRPr sz="1800"/>
            </a:lvl4pPr>
            <a:lvl5pPr>
              <a:spcAft>
                <a:spcPts val="3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9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508791"/>
            <a:ext cx="8610600" cy="919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8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98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10800000" flipV="1">
            <a:off x="0" y="61045"/>
            <a:ext cx="9144000" cy="300904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82296" rIns="274320" bIns="54864" rtlCol="0" anchor="ctr"/>
          <a:lstStyle/>
          <a:p>
            <a:pPr marL="215504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50300" algn="r"/>
              </a:tabLst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fld id="{6C929F40-DA27-4434-83D4-CC1331048D9E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 marL="215504" marR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750300" algn="r"/>
                </a:tabLst>
                <a:defRPr/>
              </a:pPr>
              <a:t>‹#›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0" y="508792"/>
            <a:ext cx="8610600" cy="91966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428460"/>
            <a:ext cx="8610600" cy="34356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61045"/>
          </a:xfrm>
          <a:prstGeom prst="rect">
            <a:avLst/>
          </a:prstGeom>
          <a:solidFill>
            <a:srgbClr val="2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BE1321-44AC-41DE-A95C-BD8B242901E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466" y="4510085"/>
            <a:ext cx="155905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0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D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4290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73869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Char char="•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00075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75000"/>
        <a:buFont typeface="Wingdings" panose="05000000000000000000" pitchFamily="2" charset="2"/>
        <a:buChar char="§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rnerr.org/sustainable-shorelin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Dockside Park Case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Hudson River Sustainable Shorelines Demonstration Project, Cold Spring, NY</a:t>
            </a:r>
          </a:p>
        </p:txBody>
      </p:sp>
      <p:sp>
        <p:nvSpPr>
          <p:cNvPr id="4" name="Rectangle 3"/>
          <p:cNvSpPr/>
          <p:nvPr/>
        </p:nvSpPr>
        <p:spPr>
          <a:xfrm rot="10800000" flipV="1">
            <a:off x="0" y="3790950"/>
            <a:ext cx="9144000" cy="135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328" tIns="201168" rIns="0" bIns="274320" rtlCol="0" anchor="t" anchorCtr="0"/>
          <a:lstStyle/>
          <a:p>
            <a:pPr marL="215504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88004" algn="r"/>
              </a:tabLst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April 30, 2024</a:t>
            </a:r>
          </a:p>
        </p:txBody>
      </p:sp>
    </p:spTree>
    <p:extLst>
      <p:ext uri="{BB962C8B-B14F-4D97-AF65-F5344CB8AC3E}">
        <p14:creationId xmlns:p14="http://schemas.microsoft.com/office/powerpoint/2010/main" val="182735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A5A7-FD47-C53D-A283-ADEDED76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Christmas Storm</a:t>
            </a:r>
            <a:br>
              <a:rPr lang="en-US" sz="2800" dirty="0"/>
            </a:br>
            <a:r>
              <a:rPr lang="en-US" sz="2800" dirty="0"/>
              <a:t>December 2022</a:t>
            </a:r>
          </a:p>
        </p:txBody>
      </p:sp>
      <p:pic>
        <p:nvPicPr>
          <p:cNvPr id="4" name="Picture 3" descr="A grassy area with a body of water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AE80C512-A6F2-24A0-92CC-2B186391FC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428461"/>
            <a:ext cx="4452411" cy="3339308"/>
          </a:xfrm>
          <a:prstGeom prst="rect">
            <a:avLst/>
          </a:prstGeom>
        </p:spPr>
      </p:pic>
      <p:pic>
        <p:nvPicPr>
          <p:cNvPr id="8" name="Picture 7" descr="A picture containing ground, outdoor, nature, dirt">
            <a:extLst>
              <a:ext uri="{FF2B5EF4-FFF2-40B4-BE49-F238E27FC236}">
                <a16:creationId xmlns:a16="http://schemas.microsoft.com/office/drawing/2014/main" id="{FB690142-822F-E0A7-2E6D-11F504F290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436" y="779488"/>
            <a:ext cx="4038913" cy="37603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6132C0-C136-82C3-EA22-CFFF4F63E7BF}"/>
              </a:ext>
            </a:extLst>
          </p:cNvPr>
          <p:cNvSpPr txBox="1"/>
          <p:nvPr/>
        </p:nvSpPr>
        <p:spPr>
          <a:xfrm>
            <a:off x="3597639" y="3767505"/>
            <a:ext cx="1484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Wrack Line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F74BE5B-8E77-6FEC-00B6-9C8A84C6912F}"/>
              </a:ext>
            </a:extLst>
          </p:cNvPr>
          <p:cNvSpPr/>
          <p:nvPr/>
        </p:nvSpPr>
        <p:spPr>
          <a:xfrm rot="10800000">
            <a:off x="3350301" y="3851417"/>
            <a:ext cx="284813" cy="15388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43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DE0B8-2B6A-5F3B-6F17-A57699337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and Monitoring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8229C-A39F-A58D-3621-7EF958FBB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428460"/>
            <a:ext cx="5388652" cy="3435639"/>
          </a:xfrm>
        </p:spPr>
        <p:txBody>
          <a:bodyPr>
            <a:normAutofit/>
          </a:bodyPr>
          <a:lstStyle/>
          <a:p>
            <a:r>
              <a:rPr lang="en-US" sz="1800" b="1" dirty="0"/>
              <a:t>Routine maintenance </a:t>
            </a:r>
          </a:p>
          <a:p>
            <a:r>
              <a:rPr lang="en-US" sz="1600" dirty="0"/>
              <a:t>OPRHP and Village of Cold Spring</a:t>
            </a:r>
          </a:p>
          <a:p>
            <a:endParaRPr lang="en-US" sz="1800" dirty="0"/>
          </a:p>
          <a:p>
            <a:r>
              <a:rPr lang="en-US" sz="1800" b="1" dirty="0"/>
              <a:t>Shoreline monitoring</a:t>
            </a:r>
          </a:p>
          <a:p>
            <a:r>
              <a:rPr lang="en-US" sz="1600" dirty="0"/>
              <a:t>HRNERR Rapid Assessment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Met project goal of stabilizing shoreline utilizing methods that mimic natural shoreline in the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Minor maintenance and cleanup reported</a:t>
            </a:r>
          </a:p>
        </p:txBody>
      </p:sp>
      <p:pic>
        <p:nvPicPr>
          <p:cNvPr id="10" name="Picture 9" descr="Timeline&#10;&#10;Description automatically generated">
            <a:extLst>
              <a:ext uri="{FF2B5EF4-FFF2-40B4-BE49-F238E27FC236}">
                <a16:creationId xmlns:a16="http://schemas.microsoft.com/office/drawing/2014/main" id="{C1600BCF-C85C-6F93-5A00-AD02CC3391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538" y="508792"/>
            <a:ext cx="2654812" cy="34356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0511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Sustainable Shorelines Demonstration Project: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Lessons Learned: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2080464"/>
            <a:ext cx="4062021" cy="262388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Community support is essential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Avoid ‘one size fits all’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Combine ‘use’ with opportunities to protect and restore habitat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shoreline is maintenance free</a:t>
            </a:r>
          </a:p>
          <a:p>
            <a:endParaRPr lang="en-US" dirty="0"/>
          </a:p>
        </p:txBody>
      </p:sp>
      <p:pic>
        <p:nvPicPr>
          <p:cNvPr id="5" name="Picture 4" descr="A body of water with grass and trees around it&#10;&#10;Description automatically generated with medium confidence">
            <a:extLst>
              <a:ext uri="{FF2B5EF4-FFF2-40B4-BE49-F238E27FC236}">
                <a16:creationId xmlns:a16="http://schemas.microsoft.com/office/drawing/2014/main" id="{D7CE1AF6-EEC4-56FB-19D9-28D00530A0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950" y="968626"/>
            <a:ext cx="4580852" cy="3435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A8DF59-A40D-B6C4-2C2A-97F14429F26C}"/>
              </a:ext>
            </a:extLst>
          </p:cNvPr>
          <p:cNvSpPr txBox="1"/>
          <p:nvPr/>
        </p:nvSpPr>
        <p:spPr>
          <a:xfrm>
            <a:off x="4497050" y="4404265"/>
            <a:ext cx="18854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Dockside, Summer 2023</a:t>
            </a:r>
          </a:p>
        </p:txBody>
      </p:sp>
    </p:spTree>
    <p:extLst>
      <p:ext uri="{BB962C8B-B14F-4D97-AF65-F5344CB8AC3E}">
        <p14:creationId xmlns:p14="http://schemas.microsoft.com/office/powerpoint/2010/main" val="3274798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5555-097C-791E-171F-B403133A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24A79-F555-5B31-DED7-9936FC6C8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584960"/>
            <a:ext cx="3859619" cy="27382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NYS Office of Parks, Recreation and Historic Preservation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Village of Cold Spring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NYSDEC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Milone</a:t>
            </a:r>
            <a:r>
              <a:rPr lang="en-US" sz="2000" dirty="0"/>
              <a:t> and </a:t>
            </a:r>
            <a:r>
              <a:rPr lang="en-US" sz="2000" dirty="0" err="1"/>
              <a:t>MacBroom</a:t>
            </a:r>
            <a:r>
              <a:rPr lang="en-US" sz="2000" dirty="0"/>
              <a:t> and SLR Engineering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A path next to a body of water with trees and hill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D211C591-DC84-E9BB-DDB6-A23A7AC703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820" y="751301"/>
            <a:ext cx="4762499" cy="3571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04B830-2234-3A6C-1CA1-3FF14186EE5B}"/>
              </a:ext>
            </a:extLst>
          </p:cNvPr>
          <p:cNvSpPr txBox="1"/>
          <p:nvPr/>
        </p:nvSpPr>
        <p:spPr>
          <a:xfrm>
            <a:off x="4192374" y="4334626"/>
            <a:ext cx="18854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Dockside, Summer 2023</a:t>
            </a:r>
          </a:p>
        </p:txBody>
      </p:sp>
    </p:spTree>
    <p:extLst>
      <p:ext uri="{BB962C8B-B14F-4D97-AF65-F5344CB8AC3E}">
        <p14:creationId xmlns:p14="http://schemas.microsoft.com/office/powerpoint/2010/main" val="3727379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dirty="0"/>
              <a:t>Daniel Miller</a:t>
            </a:r>
          </a:p>
          <a:p>
            <a:pPr marL="0" lvl="1" indent="0">
              <a:buNone/>
            </a:pPr>
            <a:r>
              <a:rPr lang="en-US" sz="1800" dirty="0"/>
              <a:t>Hudson River Estuary Program </a:t>
            </a:r>
          </a:p>
          <a:p>
            <a:pPr marL="0" lvl="1" indent="0">
              <a:buNone/>
            </a:pPr>
            <a:r>
              <a:rPr lang="en-US" sz="1800" dirty="0"/>
              <a:t>Habitat Restoration Coordinator</a:t>
            </a:r>
          </a:p>
          <a:p>
            <a:pPr marL="0" lvl="1" indent="0">
              <a:buNone/>
            </a:pPr>
            <a:r>
              <a:rPr lang="en-US" sz="1800" dirty="0"/>
              <a:t>P.O. Box 315, Staatsburg, NY 12580</a:t>
            </a:r>
          </a:p>
          <a:p>
            <a:pPr marL="0" lvl="1" indent="0">
              <a:buNone/>
            </a:pPr>
            <a:endParaRPr lang="en-US" sz="1800" dirty="0"/>
          </a:p>
          <a:p>
            <a:pPr marL="0" lvl="1" indent="0">
              <a:buNone/>
            </a:pPr>
            <a:r>
              <a:rPr lang="en-US" sz="1800" dirty="0"/>
              <a:t>Email: Daniel.miller@dec.ny.gov</a:t>
            </a:r>
          </a:p>
          <a:p>
            <a:pPr marL="0" lvl="1" indent="0">
              <a:buNone/>
            </a:pPr>
            <a:r>
              <a:rPr lang="en-US" sz="1800" dirty="0"/>
              <a:t>Office:	(845) 889-4745 ext. 110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Connect with us:</a:t>
            </a:r>
            <a:br>
              <a:rPr lang="en-US" sz="1800" b="1" dirty="0"/>
            </a:br>
            <a:r>
              <a:rPr lang="en-US" sz="1800" dirty="0"/>
              <a:t>Facebook: www.facebook.com/NYSDEC</a:t>
            </a:r>
            <a:br>
              <a:rPr lang="en-US" sz="1800" dirty="0"/>
            </a:br>
            <a:r>
              <a:rPr lang="en-US" sz="1800" dirty="0"/>
              <a:t>Twitter: twitter.com/NYSDEC</a:t>
            </a:r>
            <a:br>
              <a:rPr lang="en-US" sz="1800" dirty="0"/>
            </a:br>
            <a:r>
              <a:rPr lang="en-US" sz="1800" dirty="0"/>
              <a:t>Flickr: www.flickr.com/photos/nysdec</a:t>
            </a:r>
          </a:p>
        </p:txBody>
      </p:sp>
    </p:spTree>
    <p:extLst>
      <p:ext uri="{BB962C8B-B14F-4D97-AF65-F5344CB8AC3E}">
        <p14:creationId xmlns:p14="http://schemas.microsoft.com/office/powerpoint/2010/main" val="247623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438308"/>
            <a:ext cx="8610600" cy="933292"/>
          </a:xfrm>
        </p:spPr>
        <p:txBody>
          <a:bodyPr>
            <a:normAutofit/>
          </a:bodyPr>
          <a:lstStyle/>
          <a:p>
            <a:r>
              <a:rPr lang="en-US" sz="2800" dirty="0"/>
              <a:t>Sustainable Shorelines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131775"/>
            <a:ext cx="5291202" cy="3771425"/>
          </a:xfrm>
        </p:spPr>
        <p:txBody>
          <a:bodyPr>
            <a:noAutofit/>
          </a:bodyPr>
          <a:lstStyle/>
          <a:p>
            <a:r>
              <a:rPr lang="en-US" sz="1400" dirty="0"/>
              <a:t>“Promoting choices that preserve or enhance ecology and shoreline benefits while</a:t>
            </a:r>
            <a:r>
              <a:rPr lang="en-US" sz="1400" i="1" dirty="0"/>
              <a:t> </a:t>
            </a:r>
            <a:r>
              <a:rPr lang="en-US" sz="1400" dirty="0"/>
              <a:t>meeting upland use and engineering needs in a changing climate”.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Started in 2005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Supported research, guidance and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Demonstration projects and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400" dirty="0"/>
              <a:t>Partners: NYSDEC Hudson River NERR and Hudson River Estuary Program, Cary IES, Consensus Building Institute, Steven’s Institute of Technology and many other state, local and NGOs</a:t>
            </a:r>
          </a:p>
          <a:p>
            <a:endParaRPr lang="en-US" sz="1400" dirty="0">
              <a:hlinkClick r:id="rId3"/>
            </a:endParaRPr>
          </a:p>
          <a:p>
            <a:r>
              <a:rPr lang="en-US" sz="1400" dirty="0">
                <a:hlinkClick r:id="rId3"/>
              </a:rPr>
              <a:t>https://hrnerr.org/sustainable-shorelines/</a:t>
            </a:r>
            <a:endParaRPr lang="en-US" sz="1400" dirty="0"/>
          </a:p>
          <a:p>
            <a:endParaRPr lang="en-US" dirty="0"/>
          </a:p>
        </p:txBody>
      </p:sp>
      <p:pic>
        <p:nvPicPr>
          <p:cNvPr id="8" name="Picture 7" descr="Text">
            <a:extLst>
              <a:ext uri="{FF2B5EF4-FFF2-40B4-BE49-F238E27FC236}">
                <a16:creationId xmlns:a16="http://schemas.microsoft.com/office/drawing/2014/main" id="{0696ADA5-3CE4-2A08-BF96-1F49A83E95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3494" y="438308"/>
            <a:ext cx="2217028" cy="39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2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outdoor, sky, rock, nature">
            <a:extLst>
              <a:ext uri="{FF2B5EF4-FFF2-40B4-BE49-F238E27FC236}">
                <a16:creationId xmlns:a16="http://schemas.microsoft.com/office/drawing/2014/main" id="{6C8B7A91-F9A5-FA1A-F0A1-C13C9ABAC1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30" y="1179354"/>
            <a:ext cx="4723795" cy="35428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139060-239E-C225-9629-BADD2140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336597"/>
            <a:ext cx="8387804" cy="645259"/>
          </a:xfrm>
        </p:spPr>
        <p:txBody>
          <a:bodyPr>
            <a:normAutofit/>
          </a:bodyPr>
          <a:lstStyle/>
          <a:p>
            <a:r>
              <a:rPr lang="en-US" sz="2400" dirty="0"/>
              <a:t>Dockside Park Site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6A61-99BC-7EC4-BA51-BAA04018E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563" y="800327"/>
            <a:ext cx="4100732" cy="3542846"/>
          </a:xfrm>
        </p:spPr>
        <p:txBody>
          <a:bodyPr>
            <a:normAutofit fontScale="4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300" b="1" dirty="0"/>
              <a:t>Hudson Highlands State Park Preserve (OPRHP)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300" b="1" dirty="0"/>
              <a:t>Located within and maintained by Village of Cold Spring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300" b="1" dirty="0"/>
              <a:t>Popular activities include</a:t>
            </a:r>
            <a:r>
              <a:rPr lang="en-US" sz="4300" dirty="0"/>
              <a:t>: </a:t>
            </a:r>
          </a:p>
          <a:p>
            <a:pPr marL="816769" lvl="3" indent="-342900"/>
            <a:r>
              <a:rPr lang="en-US" sz="4300" dirty="0"/>
              <a:t>Extreme sightseeing!</a:t>
            </a:r>
          </a:p>
          <a:p>
            <a:pPr marL="816769" lvl="3" indent="-342900"/>
            <a:r>
              <a:rPr lang="en-US" sz="4300" dirty="0"/>
              <a:t>Outdoor film series</a:t>
            </a:r>
          </a:p>
          <a:p>
            <a:pPr marL="816769" lvl="3" indent="-342900"/>
            <a:r>
              <a:rPr lang="en-US" sz="4300" dirty="0"/>
              <a:t>Picnics</a:t>
            </a:r>
          </a:p>
          <a:p>
            <a:pPr marL="816769" lvl="3" indent="-342900"/>
            <a:r>
              <a:rPr lang="en-US" sz="4300" dirty="0"/>
              <a:t>Music</a:t>
            </a:r>
          </a:p>
          <a:p>
            <a:pPr marL="816769" lvl="3" indent="-342900"/>
            <a:r>
              <a:rPr lang="en-US" sz="4300" dirty="0"/>
              <a:t>Food trucks</a:t>
            </a:r>
          </a:p>
          <a:p>
            <a:pPr marL="816769" lvl="3" indent="-342900"/>
            <a:r>
              <a:rPr lang="en-US" sz="4300" dirty="0"/>
              <a:t>Kayak launch</a:t>
            </a:r>
          </a:p>
          <a:p>
            <a:pPr marL="816769" lvl="3" indent="-342900"/>
            <a:r>
              <a:rPr lang="en-US" sz="4300" dirty="0"/>
              <a:t>Dog walking</a:t>
            </a:r>
          </a:p>
          <a:p>
            <a:endParaRPr lang="en-US" dirty="0"/>
          </a:p>
        </p:txBody>
      </p:sp>
      <p:pic>
        <p:nvPicPr>
          <p:cNvPr id="11" name="Picture 10" descr="A picture containing outdoor, ground, sky, tree&#10;&#10;Description automatically generated">
            <a:extLst>
              <a:ext uri="{FF2B5EF4-FFF2-40B4-BE49-F238E27FC236}">
                <a16:creationId xmlns:a16="http://schemas.microsoft.com/office/drawing/2014/main" id="{3A13D53C-AC25-D11A-702D-0ABB065B22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30" y="1123376"/>
            <a:ext cx="4723796" cy="3542847"/>
          </a:xfrm>
          <a:prstGeom prst="rect">
            <a:avLst/>
          </a:prstGeom>
        </p:spPr>
      </p:pic>
      <p:pic>
        <p:nvPicPr>
          <p:cNvPr id="15" name="Picture 14" descr="A grassy field with trees and water in the background">
            <a:extLst>
              <a:ext uri="{FF2B5EF4-FFF2-40B4-BE49-F238E27FC236}">
                <a16:creationId xmlns:a16="http://schemas.microsoft.com/office/drawing/2014/main" id="{F0C75419-9347-D0E0-98E4-122E41FC72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90" y="1123376"/>
            <a:ext cx="4723795" cy="35428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C7BF15-3A77-C89D-1EB0-AFA5E8CCD18B}"/>
              </a:ext>
            </a:extLst>
          </p:cNvPr>
          <p:cNvSpPr txBox="1"/>
          <p:nvPr/>
        </p:nvSpPr>
        <p:spPr>
          <a:xfrm>
            <a:off x="0" y="4676274"/>
            <a:ext cx="28534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Dockside Park, Cold Spring, April 2013</a:t>
            </a:r>
          </a:p>
        </p:txBody>
      </p:sp>
    </p:spTree>
    <p:extLst>
      <p:ext uri="{BB962C8B-B14F-4D97-AF65-F5344CB8AC3E}">
        <p14:creationId xmlns:p14="http://schemas.microsoft.com/office/powerpoint/2010/main" val="381102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18D35-A844-E777-DD06-2C9CC36D7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0" y="456328"/>
            <a:ext cx="4047032" cy="919668"/>
          </a:xfrm>
        </p:spPr>
        <p:txBody>
          <a:bodyPr>
            <a:normAutofit/>
          </a:bodyPr>
          <a:lstStyle/>
          <a:p>
            <a:r>
              <a:rPr lang="en-US" sz="2800" dirty="0"/>
              <a:t>Environmental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772D-7AE3-0888-4F07-7C6E3E0CF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428460"/>
            <a:ext cx="3657213" cy="343563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Steep sided, rock framed estuary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Tidal brackish to fresh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Wind driven waves and currents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Fill (unstable)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Industrial history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Ice scour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63A575-661C-07D9-3002-100F9FB9DA31}"/>
              </a:ext>
            </a:extLst>
          </p:cNvPr>
          <p:cNvGrpSpPr/>
          <p:nvPr/>
        </p:nvGrpSpPr>
        <p:grpSpPr>
          <a:xfrm>
            <a:off x="4083932" y="508791"/>
            <a:ext cx="4953387" cy="4015122"/>
            <a:chOff x="4083932" y="508791"/>
            <a:chExt cx="4953387" cy="4015122"/>
          </a:xfrm>
        </p:grpSpPr>
        <p:pic>
          <p:nvPicPr>
            <p:cNvPr id="7" name="Picture 6" descr="A body of water with mountains in the background">
              <a:extLst>
                <a:ext uri="{FF2B5EF4-FFF2-40B4-BE49-F238E27FC236}">
                  <a16:creationId xmlns:a16="http://schemas.microsoft.com/office/drawing/2014/main" id="{D10D37F4-5A96-C8F2-9A9E-20826E2F3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3932" y="508791"/>
              <a:ext cx="4953387" cy="371504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F30CA7-C343-6BF5-C2FB-929CFA878C1E}"/>
                </a:ext>
              </a:extLst>
            </p:cNvPr>
            <p:cNvSpPr txBox="1"/>
            <p:nvPr/>
          </p:nvSpPr>
          <p:spPr>
            <a:xfrm>
              <a:off x="4083932" y="4223831"/>
              <a:ext cx="263738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Hudson Highlands from Plum Point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66E01A-213A-3883-65CB-F7CDD86EED6C}"/>
              </a:ext>
            </a:extLst>
          </p:cNvPr>
          <p:cNvGrpSpPr/>
          <p:nvPr/>
        </p:nvGrpSpPr>
        <p:grpSpPr>
          <a:xfrm>
            <a:off x="4637959" y="508791"/>
            <a:ext cx="2822426" cy="3962569"/>
            <a:chOff x="3013553" y="919669"/>
            <a:chExt cx="2822426" cy="3962569"/>
          </a:xfrm>
        </p:grpSpPr>
        <p:pic>
          <p:nvPicPr>
            <p:cNvPr id="12" name="Picture 11" descr="A picture containing snow, outdoor">
              <a:extLst>
                <a:ext uri="{FF2B5EF4-FFF2-40B4-BE49-F238E27FC236}">
                  <a16:creationId xmlns:a16="http://schemas.microsoft.com/office/drawing/2014/main" id="{9E62E697-DDB3-2A06-EAF2-95E1A4BD7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9114" y="919669"/>
              <a:ext cx="2746865" cy="366248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1F79B8-2301-8AF3-B78A-59AFBA71E709}"/>
                </a:ext>
              </a:extLst>
            </p:cNvPr>
            <p:cNvSpPr txBox="1"/>
            <p:nvPr/>
          </p:nvSpPr>
          <p:spPr>
            <a:xfrm>
              <a:off x="3013553" y="4582156"/>
              <a:ext cx="237193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2014 Norrie Point ‘pancake ice’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795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52D4F-73C7-80B6-7EC1-63AB20ADF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300" y="508792"/>
            <a:ext cx="3996690" cy="919669"/>
          </a:xfrm>
        </p:spPr>
        <p:txBody>
          <a:bodyPr/>
          <a:lstStyle/>
          <a:p>
            <a:r>
              <a:rPr lang="en-US" dirty="0"/>
              <a:t>Project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17BD3-DCF4-63D0-F10C-7DB51A22E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300" y="1428461"/>
            <a:ext cx="4453950" cy="3435639"/>
          </a:xfrm>
        </p:spPr>
        <p:txBody>
          <a:bodyPr>
            <a:normAutofit/>
          </a:bodyPr>
          <a:lstStyle/>
          <a:p>
            <a:r>
              <a:rPr lang="en-US" sz="2000" b="1" dirty="0"/>
              <a:t>Goal-</a:t>
            </a:r>
            <a:r>
              <a:rPr lang="en-US" sz="2000" dirty="0"/>
              <a:t> Stabilize park property while integrating human use preferences with preservation or improvement of habitat value by: 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Mimicking natural shorelines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Balancing human use with habitat protection and improvement.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Map">
            <a:extLst>
              <a:ext uri="{FF2B5EF4-FFF2-40B4-BE49-F238E27FC236}">
                <a16:creationId xmlns:a16="http://schemas.microsoft.com/office/drawing/2014/main" id="{B60045E6-C61F-8EC9-819C-FC6FE7CB58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771900" cy="51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36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38B0-236D-BCBA-4BFE-F08FFE5D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508792"/>
            <a:ext cx="5745187" cy="820605"/>
          </a:xfrm>
        </p:spPr>
        <p:txBody>
          <a:bodyPr>
            <a:normAutofit/>
          </a:bodyPr>
          <a:lstStyle/>
          <a:p>
            <a:r>
              <a:rPr lang="en-US" sz="2800" dirty="0"/>
              <a:t>Dockside Park: </a:t>
            </a:r>
            <a:br>
              <a:rPr lang="en-US" sz="2800" dirty="0"/>
            </a:br>
            <a:r>
              <a:rPr lang="en-US" sz="2800" dirty="0"/>
              <a:t>Preliminary Design Project (2012)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3417C-4A79-7DF7-4256-C93FD87DC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95" y="1719751"/>
            <a:ext cx="4951879" cy="343563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Educate community about ecology of the Hudson and climate change impacts including sea-level rise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Identify human use priorities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Identify existing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Identify shoreline stabilization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Produce preliminary plans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Final design and construction funding was TBD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BC8CF4-76F9-6BF3-FD14-DC71417A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020" y="438308"/>
            <a:ext cx="2922121" cy="3882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B4ED55-0E67-92E5-521D-6266B3A354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1374" y="1675795"/>
            <a:ext cx="3900767" cy="248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CE44-3301-D31A-EF87-B3AF14D63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II-Final Design and Construction (2020-2022)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BB9F7-AEDD-20CD-8575-F2613A199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948723"/>
            <a:ext cx="4984626" cy="2413416"/>
          </a:xfrm>
        </p:spPr>
        <p:txBody>
          <a:bodyPr>
            <a:normAutofit/>
          </a:bodyPr>
          <a:lstStyle/>
          <a:p>
            <a:pPr marL="514350" lvl="1" indent="-342900"/>
            <a:r>
              <a:rPr lang="en-US" sz="2000" dirty="0"/>
              <a:t>Managed by OPRHP</a:t>
            </a:r>
          </a:p>
          <a:p>
            <a:pPr marL="514350" lvl="1" indent="-342900"/>
            <a:r>
              <a:rPr lang="en-US" sz="2000" dirty="0"/>
              <a:t>Late teens- mitigation funding available </a:t>
            </a:r>
          </a:p>
          <a:p>
            <a:pPr marL="514350" lvl="1" indent="-342900"/>
            <a:r>
              <a:rPr lang="en-US" sz="2000" dirty="0"/>
              <a:t>2020- OPRHP to begins final design</a:t>
            </a:r>
          </a:p>
          <a:p>
            <a:pPr marL="514350" lvl="1" indent="-342900"/>
            <a:r>
              <a:rPr lang="en-US" sz="2000" dirty="0"/>
              <a:t>Spring 2022- Construction begins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Diagram, engineering drawing">
            <a:extLst>
              <a:ext uri="{FF2B5EF4-FFF2-40B4-BE49-F238E27FC236}">
                <a16:creationId xmlns:a16="http://schemas.microsoft.com/office/drawing/2014/main" id="{4613EED1-C209-846D-F18C-FB3705DEC6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276" y="1313388"/>
            <a:ext cx="3774564" cy="251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7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30" y="379583"/>
            <a:ext cx="5481047" cy="1232227"/>
          </a:xfrm>
        </p:spPr>
        <p:txBody>
          <a:bodyPr anchor="b">
            <a:normAutofit/>
          </a:bodyPr>
          <a:lstStyle/>
          <a:p>
            <a:r>
              <a:rPr lang="en-US" sz="2800" dirty="0"/>
              <a:t>Dockside Park, Cold Spring, NY</a:t>
            </a:r>
            <a:br>
              <a:rPr lang="en-US" sz="2800" dirty="0"/>
            </a:br>
            <a:r>
              <a:rPr lang="en-US" sz="2800" dirty="0"/>
              <a:t>Construction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77" y="2029791"/>
            <a:ext cx="3671543" cy="2118012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Treatment varied based on condition and human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Tiered vegetation and rock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In-water wave and ice attenuation</a:t>
            </a:r>
          </a:p>
          <a:p>
            <a:endParaRPr lang="en-US" sz="1500" dirty="0"/>
          </a:p>
        </p:txBody>
      </p:sp>
      <p:pic>
        <p:nvPicPr>
          <p:cNvPr id="5" name="Picture 4" descr="A picture containing tree, outdoor, snow, nature&#10;&#10;Description automatically generated">
            <a:extLst>
              <a:ext uri="{FF2B5EF4-FFF2-40B4-BE49-F238E27FC236}">
                <a16:creationId xmlns:a16="http://schemas.microsoft.com/office/drawing/2014/main" id="{E4D2EED1-A0DF-14EF-5FD9-FF3E53342E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09524" y="915367"/>
            <a:ext cx="3795656" cy="2846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F75825-406D-170D-72A1-7F275E2CFDE1}"/>
              </a:ext>
            </a:extLst>
          </p:cNvPr>
          <p:cNvSpPr txBox="1"/>
          <p:nvPr/>
        </p:nvSpPr>
        <p:spPr>
          <a:xfrm>
            <a:off x="5773129" y="4257873"/>
            <a:ext cx="8819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2022</a:t>
            </a:r>
          </a:p>
        </p:txBody>
      </p:sp>
      <p:pic>
        <p:nvPicPr>
          <p:cNvPr id="8" name="Picture 7" descr="A close-up of a road">
            <a:extLst>
              <a:ext uri="{FF2B5EF4-FFF2-40B4-BE49-F238E27FC236}">
                <a16:creationId xmlns:a16="http://schemas.microsoft.com/office/drawing/2014/main" id="{16DC9696-59D7-ABD3-633D-BF9B47C58E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09522" y="936673"/>
            <a:ext cx="3795658" cy="28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3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A5A7-FD47-C53D-A283-ADEDED76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Construction Completed</a:t>
            </a:r>
            <a:br>
              <a:rPr lang="en-US" sz="2400" dirty="0"/>
            </a:br>
            <a:r>
              <a:rPr lang="en-US" sz="2400" dirty="0"/>
              <a:t>September 2022</a:t>
            </a:r>
          </a:p>
        </p:txBody>
      </p:sp>
      <p:pic>
        <p:nvPicPr>
          <p:cNvPr id="5" name="Picture 4" descr="A picture containing outdoor, sky, tree, nature&#10;&#10;Description automatically generated">
            <a:extLst>
              <a:ext uri="{FF2B5EF4-FFF2-40B4-BE49-F238E27FC236}">
                <a16:creationId xmlns:a16="http://schemas.microsoft.com/office/drawing/2014/main" id="{92B27C94-8DE0-EBB3-44A1-ED6C50AF55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" y="1516380"/>
            <a:ext cx="4282440" cy="3211830"/>
          </a:xfrm>
          <a:prstGeom prst="rect">
            <a:avLst/>
          </a:prstGeom>
        </p:spPr>
      </p:pic>
      <p:pic>
        <p:nvPicPr>
          <p:cNvPr id="7" name="Picture 6" descr="A picture containing outdoor, sky, water, ground&#10;&#10;Description automatically generated">
            <a:extLst>
              <a:ext uri="{FF2B5EF4-FFF2-40B4-BE49-F238E27FC236}">
                <a16:creationId xmlns:a16="http://schemas.microsoft.com/office/drawing/2014/main" id="{30542661-8EB2-A2C5-0130-D83843A78B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543" y="508792"/>
            <a:ext cx="4541520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7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16x9_light-dec_identifier.potx" id="{CBA37190-EE9F-423B-8C1B-9166C3A9A84C}" vid="{DA12148C-2283-409A-955E-206521FF2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C9C8F0E695BE4AB8D4C30A9D407DA8" ma:contentTypeVersion="15" ma:contentTypeDescription="Create a new document." ma:contentTypeScope="" ma:versionID="5dbe839229759fa4ed146f6d5db53911">
  <xsd:schema xmlns:xsd="http://www.w3.org/2001/XMLSchema" xmlns:xs="http://www.w3.org/2001/XMLSchema" xmlns:p="http://schemas.microsoft.com/office/2006/metadata/properties" xmlns:ns2="7d60d796-08cb-406a-8d44-375c17150696" xmlns:ns3="c34ef28b-c704-4da1-9744-990ad090e034" targetNamespace="http://schemas.microsoft.com/office/2006/metadata/properties" ma:root="true" ma:fieldsID="a7fda48c1371fc4f1a8697ff7742d42a" ns2:_="" ns3:_="">
    <xsd:import namespace="7d60d796-08cb-406a-8d44-375c17150696"/>
    <xsd:import namespace="c34ef28b-c704-4da1-9744-990ad090e0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60d796-08cb-406a-8d44-375c171506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39e25b7-0a97-41c9-a156-d5f3062356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ef28b-c704-4da1-9744-990ad090e03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2a98072-57ca-4581-9e55-9df71cff32f1}" ma:internalName="TaxCatchAll" ma:showField="CatchAllData" ma:web="c34ef28b-c704-4da1-9744-990ad090e0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4ef28b-c704-4da1-9744-990ad090e034" xsi:nil="true"/>
    <lcf76f155ced4ddcb4097134ff3c332f xmlns="7d60d796-08cb-406a-8d44-375c1715069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921FE8-F988-4EE3-B5BC-1ED4A37048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F57C8B-D614-452F-A26A-BE5FBD74F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60d796-08cb-406a-8d44-375c17150696"/>
    <ds:schemaRef ds:uri="c34ef28b-c704-4da1-9744-990ad090e0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DE3480-7185-4B16-BDA2-FBE276A53C8C}">
  <ds:schemaRefs>
    <ds:schemaRef ds:uri="7d60d796-08cb-406a-8d44-375c17150696"/>
    <ds:schemaRef ds:uri="c34ef28b-c704-4da1-9744-990ad090e03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decpptwhite16x9 (2)</Template>
  <TotalTime>710</TotalTime>
  <Words>568</Words>
  <Application>Microsoft Office PowerPoint</Application>
  <PresentationFormat>On-screen Show (16:9)</PresentationFormat>
  <Paragraphs>99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Dockside Park Case Study</vt:lpstr>
      <vt:lpstr>Sustainable Shorelines Project</vt:lpstr>
      <vt:lpstr>Dockside Park Site Conditions</vt:lpstr>
      <vt:lpstr>Environmental Context</vt:lpstr>
      <vt:lpstr>Project Strategy</vt:lpstr>
      <vt:lpstr>Dockside Park:  Preliminary Design Project (2012)</vt:lpstr>
      <vt:lpstr>Phase II-Final Design and Construction (2020-2022)</vt:lpstr>
      <vt:lpstr>Dockside Park, Cold Spring, NY Construction 2022</vt:lpstr>
      <vt:lpstr>Construction Completed September 2022</vt:lpstr>
      <vt:lpstr>Christmas Storm December 2022</vt:lpstr>
      <vt:lpstr>Maintenance and Monitoring </vt:lpstr>
      <vt:lpstr>Sustainable Shorelines Demonstration Project:   Lessons Learned:</vt:lpstr>
      <vt:lpstr>Project Partners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Dockside Park Case Study</dc:title>
  <dc:creator>Miller, Daniel E (DEC)</dc:creator>
  <cp:lastModifiedBy>Miller, Daniel E (DEC)</cp:lastModifiedBy>
  <cp:revision>1</cp:revision>
  <dcterms:created xsi:type="dcterms:W3CDTF">2024-04-18T19:30:48Z</dcterms:created>
  <dcterms:modified xsi:type="dcterms:W3CDTF">2024-04-29T19:07:39Z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0x010100A0C9C8F0E695BE4AB8D4C30A9D407DA8</vt:lpwstr>
  </property>
</Properties>
</file>