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2"/>
  </p:notesMasterIdLst>
  <p:sldIdLst>
    <p:sldId id="257" r:id="rId6"/>
    <p:sldId id="276" r:id="rId7"/>
    <p:sldId id="275" r:id="rId8"/>
    <p:sldId id="277" r:id="rId9"/>
    <p:sldId id="296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172DE-37F5-4416-8E58-6C47EA2798F0}" v="9" dt="2024-02-16T13:07:11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535" autoAdjust="0"/>
  </p:normalViewPr>
  <p:slideViewPr>
    <p:cSldViewPr snapToGrid="0">
      <p:cViewPr varScale="1">
        <p:scale>
          <a:sx n="59" d="100"/>
          <a:sy n="59" d="100"/>
        </p:scale>
        <p:origin x="8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Nelson" userId="1300d234-5e6f-42c7-9b1a-13c9280e4249" providerId="ADAL" clId="{D076CC87-1DD3-4B09-B2AE-8BA01EDC2DAD}"/>
    <pc:docChg chg="undo custSel addSld modSld sldOrd">
      <pc:chgData name="Don Nelson" userId="1300d234-5e6f-42c7-9b1a-13c9280e4249" providerId="ADAL" clId="{D076CC87-1DD3-4B09-B2AE-8BA01EDC2DAD}" dt="2024-02-15T14:41:19.250" v="243" actId="20577"/>
      <pc:docMkLst>
        <pc:docMk/>
      </pc:docMkLst>
      <pc:sldChg chg="ord">
        <pc:chgData name="Don Nelson" userId="1300d234-5e6f-42c7-9b1a-13c9280e4249" providerId="ADAL" clId="{D076CC87-1DD3-4B09-B2AE-8BA01EDC2DAD}" dt="2024-02-15T13:46:45.690" v="12"/>
        <pc:sldMkLst>
          <pc:docMk/>
          <pc:sldMk cId="1256731688" sldId="260"/>
        </pc:sldMkLst>
      </pc:sldChg>
      <pc:sldChg chg="ord">
        <pc:chgData name="Don Nelson" userId="1300d234-5e6f-42c7-9b1a-13c9280e4249" providerId="ADAL" clId="{D076CC87-1DD3-4B09-B2AE-8BA01EDC2DAD}" dt="2024-02-15T13:46:18.310" v="8"/>
        <pc:sldMkLst>
          <pc:docMk/>
          <pc:sldMk cId="3824425452" sldId="261"/>
        </pc:sldMkLst>
      </pc:sldChg>
      <pc:sldChg chg="ord">
        <pc:chgData name="Don Nelson" userId="1300d234-5e6f-42c7-9b1a-13c9280e4249" providerId="ADAL" clId="{D076CC87-1DD3-4B09-B2AE-8BA01EDC2DAD}" dt="2024-02-15T13:58:59.940" v="19"/>
        <pc:sldMkLst>
          <pc:docMk/>
          <pc:sldMk cId="2621863734" sldId="265"/>
        </pc:sldMkLst>
      </pc:sldChg>
      <pc:sldChg chg="addSp delSp modSp ord">
        <pc:chgData name="Don Nelson" userId="1300d234-5e6f-42c7-9b1a-13c9280e4249" providerId="ADAL" clId="{D076CC87-1DD3-4B09-B2AE-8BA01EDC2DAD}" dt="2024-02-15T14:07:15.664" v="25" actId="1076"/>
        <pc:sldMkLst>
          <pc:docMk/>
          <pc:sldMk cId="2942486192" sldId="266"/>
        </pc:sldMkLst>
        <pc:spChg chg="del">
          <ac:chgData name="Don Nelson" userId="1300d234-5e6f-42c7-9b1a-13c9280e4249" providerId="ADAL" clId="{D076CC87-1DD3-4B09-B2AE-8BA01EDC2DAD}" dt="2024-02-15T14:07:03.159" v="23" actId="478"/>
          <ac:spMkLst>
            <pc:docMk/>
            <pc:sldMk cId="2942486192" sldId="266"/>
            <ac:spMk id="4" creationId="{D79C1437-0316-92D1-E823-B5ADD3F38032}"/>
          </ac:spMkLst>
        </pc:spChg>
        <pc:picChg chg="add del mod">
          <ac:chgData name="Don Nelson" userId="1300d234-5e6f-42c7-9b1a-13c9280e4249" providerId="ADAL" clId="{D076CC87-1DD3-4B09-B2AE-8BA01EDC2DAD}" dt="2024-02-15T14:07:15.664" v="25" actId="1076"/>
          <ac:picMkLst>
            <pc:docMk/>
            <pc:sldMk cId="2942486192" sldId="266"/>
            <ac:picMk id="3" creationId="{B0045733-A817-4092-B7CB-7515B172AD85}"/>
          </ac:picMkLst>
        </pc:picChg>
      </pc:sldChg>
      <pc:sldChg chg="ord">
        <pc:chgData name="Don Nelson" userId="1300d234-5e6f-42c7-9b1a-13c9280e4249" providerId="ADAL" clId="{D076CC87-1DD3-4B09-B2AE-8BA01EDC2DAD}" dt="2024-02-15T13:46:04.934" v="5"/>
        <pc:sldMkLst>
          <pc:docMk/>
          <pc:sldMk cId="986077026" sldId="271"/>
        </pc:sldMkLst>
      </pc:sldChg>
      <pc:sldChg chg="ord">
        <pc:chgData name="Don Nelson" userId="1300d234-5e6f-42c7-9b1a-13c9280e4249" providerId="ADAL" clId="{D076CC87-1DD3-4B09-B2AE-8BA01EDC2DAD}" dt="2024-02-15T14:08:56.237" v="26"/>
        <pc:sldMkLst>
          <pc:docMk/>
          <pc:sldMk cId="578633027" sldId="275"/>
        </pc:sldMkLst>
      </pc:sldChg>
      <pc:sldChg chg="modSp ord">
        <pc:chgData name="Don Nelson" userId="1300d234-5e6f-42c7-9b1a-13c9280e4249" providerId="ADAL" clId="{D076CC87-1DD3-4B09-B2AE-8BA01EDC2DAD}" dt="2024-02-15T14:15:14.460" v="61" actId="6549"/>
        <pc:sldMkLst>
          <pc:docMk/>
          <pc:sldMk cId="2066812600" sldId="277"/>
        </pc:sldMkLst>
        <pc:spChg chg="mod">
          <ac:chgData name="Don Nelson" userId="1300d234-5e6f-42c7-9b1a-13c9280e4249" providerId="ADAL" clId="{D076CC87-1DD3-4B09-B2AE-8BA01EDC2DAD}" dt="2024-02-15T14:14:54.874" v="58" actId="120"/>
          <ac:spMkLst>
            <pc:docMk/>
            <pc:sldMk cId="2066812600" sldId="277"/>
            <ac:spMk id="2" creationId="{9EA9830E-312D-6E0A-C96D-F25EB1C2ECB3}"/>
          </ac:spMkLst>
        </pc:spChg>
        <pc:spChg chg="mod">
          <ac:chgData name="Don Nelson" userId="1300d234-5e6f-42c7-9b1a-13c9280e4249" providerId="ADAL" clId="{D076CC87-1DD3-4B09-B2AE-8BA01EDC2DAD}" dt="2024-02-15T14:15:14.460" v="61" actId="6549"/>
          <ac:spMkLst>
            <pc:docMk/>
            <pc:sldMk cId="2066812600" sldId="277"/>
            <ac:spMk id="4" creationId="{9D4F48FF-6502-033B-8E72-36928D8264D2}"/>
          </ac:spMkLst>
        </pc:spChg>
      </pc:sldChg>
      <pc:sldChg chg="ord">
        <pc:chgData name="Don Nelson" userId="1300d234-5e6f-42c7-9b1a-13c9280e4249" providerId="ADAL" clId="{D076CC87-1DD3-4B09-B2AE-8BA01EDC2DAD}" dt="2024-02-15T13:46:01.647" v="3"/>
        <pc:sldMkLst>
          <pc:docMk/>
          <pc:sldMk cId="947207284" sldId="278"/>
        </pc:sldMkLst>
      </pc:sldChg>
      <pc:sldChg chg="ord">
        <pc:chgData name="Don Nelson" userId="1300d234-5e6f-42c7-9b1a-13c9280e4249" providerId="ADAL" clId="{D076CC87-1DD3-4B09-B2AE-8BA01EDC2DAD}" dt="2024-02-15T14:30:32.937" v="202"/>
        <pc:sldMkLst>
          <pc:docMk/>
          <pc:sldMk cId="1369195801" sldId="279"/>
        </pc:sldMkLst>
      </pc:sldChg>
      <pc:sldChg chg="ord">
        <pc:chgData name="Don Nelson" userId="1300d234-5e6f-42c7-9b1a-13c9280e4249" providerId="ADAL" clId="{D076CC87-1DD3-4B09-B2AE-8BA01EDC2DAD}" dt="2024-02-15T13:47:48.444" v="18"/>
        <pc:sldMkLst>
          <pc:docMk/>
          <pc:sldMk cId="4233186041" sldId="282"/>
        </pc:sldMkLst>
      </pc:sldChg>
      <pc:sldChg chg="ord">
        <pc:chgData name="Don Nelson" userId="1300d234-5e6f-42c7-9b1a-13c9280e4249" providerId="ADAL" clId="{D076CC87-1DD3-4B09-B2AE-8BA01EDC2DAD}" dt="2024-02-15T13:46:46.867" v="13"/>
        <pc:sldMkLst>
          <pc:docMk/>
          <pc:sldMk cId="2750396192" sldId="283"/>
        </pc:sldMkLst>
      </pc:sldChg>
      <pc:sldChg chg="ord">
        <pc:chgData name="Don Nelson" userId="1300d234-5e6f-42c7-9b1a-13c9280e4249" providerId="ADAL" clId="{D076CC87-1DD3-4B09-B2AE-8BA01EDC2DAD}" dt="2024-02-15T13:46:47.809" v="14"/>
        <pc:sldMkLst>
          <pc:docMk/>
          <pc:sldMk cId="3969416090" sldId="284"/>
        </pc:sldMkLst>
      </pc:sldChg>
      <pc:sldChg chg="ord">
        <pc:chgData name="Don Nelson" userId="1300d234-5e6f-42c7-9b1a-13c9280e4249" providerId="ADAL" clId="{D076CC87-1DD3-4B09-B2AE-8BA01EDC2DAD}" dt="2024-02-15T13:46:08.036" v="7"/>
        <pc:sldMkLst>
          <pc:docMk/>
          <pc:sldMk cId="1946263038" sldId="288"/>
        </pc:sldMkLst>
      </pc:sldChg>
      <pc:sldChg chg="ord">
        <pc:chgData name="Don Nelson" userId="1300d234-5e6f-42c7-9b1a-13c9280e4249" providerId="ADAL" clId="{D076CC87-1DD3-4B09-B2AE-8BA01EDC2DAD}" dt="2024-02-15T13:45:35.310" v="1"/>
        <pc:sldMkLst>
          <pc:docMk/>
          <pc:sldMk cId="3421509166" sldId="289"/>
        </pc:sldMkLst>
      </pc:sldChg>
      <pc:sldChg chg="ord">
        <pc:chgData name="Don Nelson" userId="1300d234-5e6f-42c7-9b1a-13c9280e4249" providerId="ADAL" clId="{D076CC87-1DD3-4B09-B2AE-8BA01EDC2DAD}" dt="2024-02-15T13:46:43.424" v="11"/>
        <pc:sldMkLst>
          <pc:docMk/>
          <pc:sldMk cId="3273689463" sldId="291"/>
        </pc:sldMkLst>
      </pc:sldChg>
      <pc:sldChg chg="ord">
        <pc:chgData name="Don Nelson" userId="1300d234-5e6f-42c7-9b1a-13c9280e4249" providerId="ADAL" clId="{D076CC87-1DD3-4B09-B2AE-8BA01EDC2DAD}" dt="2024-02-15T13:46:48.654" v="15"/>
        <pc:sldMkLst>
          <pc:docMk/>
          <pc:sldMk cId="3731106547" sldId="292"/>
        </pc:sldMkLst>
      </pc:sldChg>
      <pc:sldChg chg="ord">
        <pc:chgData name="Don Nelson" userId="1300d234-5e6f-42c7-9b1a-13c9280e4249" providerId="ADAL" clId="{D076CC87-1DD3-4B09-B2AE-8BA01EDC2DAD}" dt="2024-02-15T13:46:50.263" v="16"/>
        <pc:sldMkLst>
          <pc:docMk/>
          <pc:sldMk cId="456610276" sldId="293"/>
        </pc:sldMkLst>
      </pc:sldChg>
      <pc:sldChg chg="addSp delSp modSp add">
        <pc:chgData name="Don Nelson" userId="1300d234-5e6f-42c7-9b1a-13c9280e4249" providerId="ADAL" clId="{D076CC87-1DD3-4B09-B2AE-8BA01EDC2DAD}" dt="2024-02-15T14:41:19.250" v="243" actId="20577"/>
        <pc:sldMkLst>
          <pc:docMk/>
          <pc:sldMk cId="1867052781" sldId="295"/>
        </pc:sldMkLst>
        <pc:spChg chg="del">
          <ac:chgData name="Don Nelson" userId="1300d234-5e6f-42c7-9b1a-13c9280e4249" providerId="ADAL" clId="{D076CC87-1DD3-4B09-B2AE-8BA01EDC2DAD}" dt="2024-02-15T14:26:27.507" v="63"/>
          <ac:spMkLst>
            <pc:docMk/>
            <pc:sldMk cId="1867052781" sldId="295"/>
            <ac:spMk id="2" creationId="{EC269B34-42E8-4B71-AB2C-F89631304F0C}"/>
          </ac:spMkLst>
        </pc:spChg>
        <pc:spChg chg="del">
          <ac:chgData name="Don Nelson" userId="1300d234-5e6f-42c7-9b1a-13c9280e4249" providerId="ADAL" clId="{D076CC87-1DD3-4B09-B2AE-8BA01EDC2DAD}" dt="2024-02-15T14:26:27.507" v="63"/>
          <ac:spMkLst>
            <pc:docMk/>
            <pc:sldMk cId="1867052781" sldId="295"/>
            <ac:spMk id="3" creationId="{E265E2A2-C260-4A91-BD6B-2A4A53C0F9DB}"/>
          </ac:spMkLst>
        </pc:spChg>
        <pc:spChg chg="del">
          <ac:chgData name="Don Nelson" userId="1300d234-5e6f-42c7-9b1a-13c9280e4249" providerId="ADAL" clId="{D076CC87-1DD3-4B09-B2AE-8BA01EDC2DAD}" dt="2024-02-15T14:26:27.507" v="63"/>
          <ac:spMkLst>
            <pc:docMk/>
            <pc:sldMk cId="1867052781" sldId="295"/>
            <ac:spMk id="4" creationId="{38128C18-E12D-41D6-B9C5-738825B346E3}"/>
          </ac:spMkLst>
        </pc:spChg>
        <pc:spChg chg="add mod">
          <ac:chgData name="Don Nelson" userId="1300d234-5e6f-42c7-9b1a-13c9280e4249" providerId="ADAL" clId="{D076CC87-1DD3-4B09-B2AE-8BA01EDC2DAD}" dt="2024-02-15T14:27:10.833" v="70" actId="1076"/>
          <ac:spMkLst>
            <pc:docMk/>
            <pc:sldMk cId="1867052781" sldId="295"/>
            <ac:spMk id="5" creationId="{7C5E1D89-72BA-494F-A2D1-AABE70217F7F}"/>
          </ac:spMkLst>
        </pc:spChg>
        <pc:spChg chg="add mod">
          <ac:chgData name="Don Nelson" userId="1300d234-5e6f-42c7-9b1a-13c9280e4249" providerId="ADAL" clId="{D076CC87-1DD3-4B09-B2AE-8BA01EDC2DAD}" dt="2024-02-15T14:28:08.588" v="115" actId="1076"/>
          <ac:spMkLst>
            <pc:docMk/>
            <pc:sldMk cId="1867052781" sldId="295"/>
            <ac:spMk id="6" creationId="{DCC1304E-874E-4794-8D4F-5431D59859E5}"/>
          </ac:spMkLst>
        </pc:spChg>
        <pc:spChg chg="add mod">
          <ac:chgData name="Don Nelson" userId="1300d234-5e6f-42c7-9b1a-13c9280e4249" providerId="ADAL" clId="{D076CC87-1DD3-4B09-B2AE-8BA01EDC2DAD}" dt="2024-02-15T14:28:18.144" v="139" actId="20577"/>
          <ac:spMkLst>
            <pc:docMk/>
            <pc:sldMk cId="1867052781" sldId="295"/>
            <ac:spMk id="8" creationId="{B2F3D087-F297-4DA9-8080-5FCCBED90E88}"/>
          </ac:spMkLst>
        </pc:spChg>
        <pc:spChg chg="add mod">
          <ac:chgData name="Don Nelson" userId="1300d234-5e6f-42c7-9b1a-13c9280e4249" providerId="ADAL" clId="{D076CC87-1DD3-4B09-B2AE-8BA01EDC2DAD}" dt="2024-02-15T14:30:10.391" v="201" actId="20577"/>
          <ac:spMkLst>
            <pc:docMk/>
            <pc:sldMk cId="1867052781" sldId="295"/>
            <ac:spMk id="9" creationId="{93AD8B15-EFBA-47EB-954F-1566F2A001DB}"/>
          </ac:spMkLst>
        </pc:spChg>
        <pc:spChg chg="add mod">
          <ac:chgData name="Don Nelson" userId="1300d234-5e6f-42c7-9b1a-13c9280e4249" providerId="ADAL" clId="{D076CC87-1DD3-4B09-B2AE-8BA01EDC2DAD}" dt="2024-02-15T14:41:19.250" v="243" actId="20577"/>
          <ac:spMkLst>
            <pc:docMk/>
            <pc:sldMk cId="1867052781" sldId="295"/>
            <ac:spMk id="11" creationId="{BD05B13B-C4B4-4CE0-B01B-8C9258AD8D6E}"/>
          </ac:spMkLst>
        </pc:spChg>
        <pc:picChg chg="add del">
          <ac:chgData name="Don Nelson" userId="1300d234-5e6f-42c7-9b1a-13c9280e4249" providerId="ADAL" clId="{D076CC87-1DD3-4B09-B2AE-8BA01EDC2DAD}" dt="2024-02-15T14:40:59.711" v="204"/>
          <ac:picMkLst>
            <pc:docMk/>
            <pc:sldMk cId="1867052781" sldId="295"/>
            <ac:picMk id="10" creationId="{A210CE2C-12E1-4A45-A631-1383BEF30C42}"/>
          </ac:picMkLst>
        </pc:picChg>
        <pc:picChg chg="add mod">
          <ac:chgData name="Don Nelson" userId="1300d234-5e6f-42c7-9b1a-13c9280e4249" providerId="ADAL" clId="{D076CC87-1DD3-4B09-B2AE-8BA01EDC2DAD}" dt="2024-02-15T14:26:36.880" v="66" actId="14100"/>
          <ac:picMkLst>
            <pc:docMk/>
            <pc:sldMk cId="1867052781" sldId="295"/>
            <ac:picMk id="1026" creationId="{D766F154-294A-4FA1-BDDC-33F3BA7D7F91}"/>
          </ac:picMkLst>
        </pc:picChg>
      </pc:sldChg>
    </pc:docChg>
  </pc:docChgLst>
  <pc:docChgLst>
    <pc:chgData name="Don Nelson" userId="1300d234-5e6f-42c7-9b1a-13c9280e4249" providerId="ADAL" clId="{91B172DE-37F5-4416-8E58-6C47EA2798F0}"/>
    <pc:docChg chg="undo custSel addSld delSld modSld sldOrd">
      <pc:chgData name="Don Nelson" userId="1300d234-5e6f-42c7-9b1a-13c9280e4249" providerId="ADAL" clId="{91B172DE-37F5-4416-8E58-6C47EA2798F0}" dt="2024-02-16T13:25:10.637" v="453" actId="2696"/>
      <pc:docMkLst>
        <pc:docMk/>
      </pc:docMkLst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1256731688" sldId="260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3824425452" sldId="261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2621863734" sldId="265"/>
        </pc:sldMkLst>
      </pc:sldChg>
      <pc:sldChg chg="del ord">
        <pc:chgData name="Don Nelson" userId="1300d234-5e6f-42c7-9b1a-13c9280e4249" providerId="ADAL" clId="{91B172DE-37F5-4416-8E58-6C47EA2798F0}" dt="2024-02-16T13:25:10.637" v="453" actId="2696"/>
        <pc:sldMkLst>
          <pc:docMk/>
          <pc:sldMk cId="2942486192" sldId="266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986077026" sldId="271"/>
        </pc:sldMkLst>
      </pc:sldChg>
      <pc:sldChg chg="delSp mod ord delAnim">
        <pc:chgData name="Don Nelson" userId="1300d234-5e6f-42c7-9b1a-13c9280e4249" providerId="ADAL" clId="{91B172DE-37F5-4416-8E58-6C47EA2798F0}" dt="2024-02-16T09:16:25.053" v="4" actId="478"/>
        <pc:sldMkLst>
          <pc:docMk/>
          <pc:sldMk cId="578633027" sldId="275"/>
        </pc:sldMkLst>
        <pc:spChg chg="del">
          <ac:chgData name="Don Nelson" userId="1300d234-5e6f-42c7-9b1a-13c9280e4249" providerId="ADAL" clId="{91B172DE-37F5-4416-8E58-6C47EA2798F0}" dt="2024-02-16T09:16:25.053" v="4" actId="478"/>
          <ac:spMkLst>
            <pc:docMk/>
            <pc:sldMk cId="578633027" sldId="275"/>
            <ac:spMk id="3" creationId="{9353BB12-37E4-0138-5DA0-C2D4C1026015}"/>
          </ac:spMkLst>
        </pc:spChg>
      </pc:sldChg>
      <pc:sldChg chg="modSp mod">
        <pc:chgData name="Don Nelson" userId="1300d234-5e6f-42c7-9b1a-13c9280e4249" providerId="ADAL" clId="{91B172DE-37F5-4416-8E58-6C47EA2798F0}" dt="2024-02-16T13:15:00.536" v="452" actId="6549"/>
        <pc:sldMkLst>
          <pc:docMk/>
          <pc:sldMk cId="323272725" sldId="276"/>
        </pc:sldMkLst>
        <pc:spChg chg="mod">
          <ac:chgData name="Don Nelson" userId="1300d234-5e6f-42c7-9b1a-13c9280e4249" providerId="ADAL" clId="{91B172DE-37F5-4416-8E58-6C47EA2798F0}" dt="2024-02-16T13:15:00.536" v="452" actId="6549"/>
          <ac:spMkLst>
            <pc:docMk/>
            <pc:sldMk cId="323272725" sldId="276"/>
            <ac:spMk id="3" creationId="{D88ECE79-B4CC-4099-81B2-9F791739B6EB}"/>
          </ac:spMkLst>
        </pc:spChg>
      </pc:sldChg>
      <pc:sldChg chg="addSp delSp modSp mod">
        <pc:chgData name="Don Nelson" userId="1300d234-5e6f-42c7-9b1a-13c9280e4249" providerId="ADAL" clId="{91B172DE-37F5-4416-8E58-6C47EA2798F0}" dt="2024-02-16T13:07:12.363" v="450" actId="20577"/>
        <pc:sldMkLst>
          <pc:docMk/>
          <pc:sldMk cId="2066812600" sldId="277"/>
        </pc:sldMkLst>
        <pc:spChg chg="mod">
          <ac:chgData name="Don Nelson" userId="1300d234-5e6f-42c7-9b1a-13c9280e4249" providerId="ADAL" clId="{91B172DE-37F5-4416-8E58-6C47EA2798F0}" dt="2024-02-16T13:07:12.363" v="450" actId="20577"/>
          <ac:spMkLst>
            <pc:docMk/>
            <pc:sldMk cId="2066812600" sldId="277"/>
            <ac:spMk id="2" creationId="{9EA9830E-312D-6E0A-C96D-F25EB1C2ECB3}"/>
          </ac:spMkLst>
        </pc:spChg>
        <pc:spChg chg="mod">
          <ac:chgData name="Don Nelson" userId="1300d234-5e6f-42c7-9b1a-13c9280e4249" providerId="ADAL" clId="{91B172DE-37F5-4416-8E58-6C47EA2798F0}" dt="2024-02-16T13:06:43.287" v="447" actId="20577"/>
          <ac:spMkLst>
            <pc:docMk/>
            <pc:sldMk cId="2066812600" sldId="277"/>
            <ac:spMk id="4" creationId="{9D4F48FF-6502-033B-8E72-36928D8264D2}"/>
          </ac:spMkLst>
        </pc:spChg>
        <pc:spChg chg="add del">
          <ac:chgData name="Don Nelson" userId="1300d234-5e6f-42c7-9b1a-13c9280e4249" providerId="ADAL" clId="{91B172DE-37F5-4416-8E58-6C47EA2798F0}" dt="2024-02-16T09:18:15.335" v="6" actId="22"/>
          <ac:spMkLst>
            <pc:docMk/>
            <pc:sldMk cId="2066812600" sldId="277"/>
            <ac:spMk id="5" creationId="{D814D1AA-9139-A54C-0C84-7CD15EDA1542}"/>
          </ac:spMkLst>
        </pc:spChg>
        <pc:spChg chg="add mod">
          <ac:chgData name="Don Nelson" userId="1300d234-5e6f-42c7-9b1a-13c9280e4249" providerId="ADAL" clId="{91B172DE-37F5-4416-8E58-6C47EA2798F0}" dt="2024-02-16T09:20:21.523" v="20" actId="1076"/>
          <ac:spMkLst>
            <pc:docMk/>
            <pc:sldMk cId="2066812600" sldId="277"/>
            <ac:spMk id="7" creationId="{7E6128FB-271B-E126-459E-BC0658BDAEB5}"/>
          </ac:spMkLst>
        </pc:spChg>
        <pc:spChg chg="del mod ord">
          <ac:chgData name="Don Nelson" userId="1300d234-5e6f-42c7-9b1a-13c9280e4249" providerId="ADAL" clId="{91B172DE-37F5-4416-8E58-6C47EA2798F0}" dt="2024-02-16T09:19:34.253" v="12" actId="21"/>
          <ac:spMkLst>
            <pc:docMk/>
            <pc:sldMk cId="2066812600" sldId="277"/>
            <ac:spMk id="13" creationId="{7E6128FB-271B-E126-459E-BC0658BDAEB5}"/>
          </ac:spMkLst>
        </pc:spChg>
        <pc:spChg chg="add del">
          <ac:chgData name="Don Nelson" userId="1300d234-5e6f-42c7-9b1a-13c9280e4249" providerId="ADAL" clId="{91B172DE-37F5-4416-8E58-6C47EA2798F0}" dt="2024-02-16T09:19:16.256" v="10" actId="26606"/>
          <ac:spMkLst>
            <pc:docMk/>
            <pc:sldMk cId="2066812600" sldId="277"/>
            <ac:spMk id="14" creationId="{04812C46-200A-4DEB-A05E-3ED6C68C2387}"/>
          </ac:spMkLst>
        </pc:spChg>
        <pc:spChg chg="add del">
          <ac:chgData name="Don Nelson" userId="1300d234-5e6f-42c7-9b1a-13c9280e4249" providerId="ADAL" clId="{91B172DE-37F5-4416-8E58-6C47EA2798F0}" dt="2024-02-16T09:19:16.256" v="10" actId="26606"/>
          <ac:spMkLst>
            <pc:docMk/>
            <pc:sldMk cId="2066812600" sldId="277"/>
            <ac:spMk id="16" creationId="{D1EA859B-E555-4109-94F3-6700E046E008}"/>
          </ac:spMkLst>
        </pc:spChg>
        <pc:spChg chg="add del">
          <ac:chgData name="Don Nelson" userId="1300d234-5e6f-42c7-9b1a-13c9280e4249" providerId="ADAL" clId="{91B172DE-37F5-4416-8E58-6C47EA2798F0}" dt="2024-02-16T09:19:16.256" v="9" actId="26606"/>
          <ac:spMkLst>
            <pc:docMk/>
            <pc:sldMk cId="2066812600" sldId="277"/>
            <ac:spMk id="21" creationId="{E8A8EAB8-D2FF-444D-B34B-7D32F106AD0E}"/>
          </ac:spMkLst>
        </pc:spChg>
        <pc:spChg chg="add del">
          <ac:chgData name="Don Nelson" userId="1300d234-5e6f-42c7-9b1a-13c9280e4249" providerId="ADAL" clId="{91B172DE-37F5-4416-8E58-6C47EA2798F0}" dt="2024-02-16T09:19:45.924" v="13" actId="26606"/>
          <ac:spMkLst>
            <pc:docMk/>
            <pc:sldMk cId="2066812600" sldId="277"/>
            <ac:spMk id="29" creationId="{7A203437-703A-4E00-A8C0-91D328D6C7C7}"/>
          </ac:spMkLst>
        </pc:spChg>
        <pc:spChg chg="add del">
          <ac:chgData name="Don Nelson" userId="1300d234-5e6f-42c7-9b1a-13c9280e4249" providerId="ADAL" clId="{91B172DE-37F5-4416-8E58-6C47EA2798F0}" dt="2024-02-16T09:19:45.924" v="13" actId="26606"/>
          <ac:spMkLst>
            <pc:docMk/>
            <pc:sldMk cId="2066812600" sldId="277"/>
            <ac:spMk id="30" creationId="{CD84038B-4A56-439B-A184-79B2D4506692}"/>
          </ac:spMkLst>
        </pc:spChg>
        <pc:spChg chg="add del">
          <ac:chgData name="Don Nelson" userId="1300d234-5e6f-42c7-9b1a-13c9280e4249" providerId="ADAL" clId="{91B172DE-37F5-4416-8E58-6C47EA2798F0}" dt="2024-02-16T09:19:45.924" v="13" actId="26606"/>
          <ac:spMkLst>
            <pc:docMk/>
            <pc:sldMk cId="2066812600" sldId="277"/>
            <ac:spMk id="31" creationId="{4F96EE13-2C4D-4262-812E-DDE5FC35F0AD}"/>
          </ac:spMkLst>
        </pc:spChg>
        <pc:spChg chg="add">
          <ac:chgData name="Don Nelson" userId="1300d234-5e6f-42c7-9b1a-13c9280e4249" providerId="ADAL" clId="{91B172DE-37F5-4416-8E58-6C47EA2798F0}" dt="2024-02-16T09:19:45.924" v="13" actId="26606"/>
          <ac:spMkLst>
            <pc:docMk/>
            <pc:sldMk cId="2066812600" sldId="277"/>
            <ac:spMk id="36" creationId="{08BC803E-13F3-4DAB-B17C-BEB0076164B7}"/>
          </ac:spMkLst>
        </pc:spChg>
        <pc:spChg chg="add">
          <ac:chgData name="Don Nelson" userId="1300d234-5e6f-42c7-9b1a-13c9280e4249" providerId="ADAL" clId="{91B172DE-37F5-4416-8E58-6C47EA2798F0}" dt="2024-02-16T09:19:45.924" v="13" actId="26606"/>
          <ac:spMkLst>
            <pc:docMk/>
            <pc:sldMk cId="2066812600" sldId="277"/>
            <ac:spMk id="38" creationId="{39D85F1B-3302-4DB9-81B1-038ADCE4DEAC}"/>
          </ac:spMkLst>
        </pc:spChg>
        <pc:picChg chg="add mod ord">
          <ac:chgData name="Don Nelson" userId="1300d234-5e6f-42c7-9b1a-13c9280e4249" providerId="ADAL" clId="{91B172DE-37F5-4416-8E58-6C47EA2798F0}" dt="2024-02-16T09:19:58.555" v="15" actId="1076"/>
          <ac:picMkLst>
            <pc:docMk/>
            <pc:sldMk cId="2066812600" sldId="277"/>
            <ac:picMk id="6" creationId="{1E9256F1-9E68-11B8-F3CB-BC2F2A4B7AB0}"/>
          </ac:picMkLst>
        </pc:picChg>
        <pc:picChg chg="mod ord">
          <ac:chgData name="Don Nelson" userId="1300d234-5e6f-42c7-9b1a-13c9280e4249" providerId="ADAL" clId="{91B172DE-37F5-4416-8E58-6C47EA2798F0}" dt="2024-02-16T09:20:04.628" v="17" actId="1076"/>
          <ac:picMkLst>
            <pc:docMk/>
            <pc:sldMk cId="2066812600" sldId="277"/>
            <ac:picMk id="9" creationId="{06627B56-1801-AA27-7EF6-7812D4271562}"/>
          </ac:picMkLst>
        </pc:picChg>
        <pc:cxnChg chg="add del">
          <ac:chgData name="Don Nelson" userId="1300d234-5e6f-42c7-9b1a-13c9280e4249" providerId="ADAL" clId="{91B172DE-37F5-4416-8E58-6C47EA2798F0}" dt="2024-02-16T09:19:16.256" v="9" actId="26606"/>
          <ac:cxnSpMkLst>
            <pc:docMk/>
            <pc:sldMk cId="2066812600" sldId="277"/>
            <ac:cxnSpMk id="23" creationId="{EEA38897-7BA3-4408-8083-3235339C4A60}"/>
          </ac:cxnSpMkLst>
        </pc:cxnChg>
        <pc:cxnChg chg="add del">
          <ac:chgData name="Don Nelson" userId="1300d234-5e6f-42c7-9b1a-13c9280e4249" providerId="ADAL" clId="{91B172DE-37F5-4416-8E58-6C47EA2798F0}" dt="2024-02-16T09:19:16.256" v="9" actId="26606"/>
          <ac:cxnSpMkLst>
            <pc:docMk/>
            <pc:sldMk cId="2066812600" sldId="277"/>
            <ac:cxnSpMk id="25" creationId="{CA240C79-242E-4918-9F28-B101847D1CC6}"/>
          </ac:cxnSpMkLst>
        </pc:cxnChg>
        <pc:cxnChg chg="add del">
          <ac:chgData name="Don Nelson" userId="1300d234-5e6f-42c7-9b1a-13c9280e4249" providerId="ADAL" clId="{91B172DE-37F5-4416-8E58-6C47EA2798F0}" dt="2024-02-16T09:19:16.256" v="9" actId="26606"/>
          <ac:cxnSpMkLst>
            <pc:docMk/>
            <pc:sldMk cId="2066812600" sldId="277"/>
            <ac:cxnSpMk id="27" creationId="{F11AD06B-AB20-4097-8606-5DA00DBACE88}"/>
          </ac:cxnSpMkLst>
        </pc:cxnChg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947207284" sldId="278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1369195801" sldId="279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4233186041" sldId="282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2750396192" sldId="283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3969416090" sldId="284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1946263038" sldId="288"/>
        </pc:sldMkLst>
      </pc:sldChg>
      <pc:sldChg chg="modSp mod ord">
        <pc:chgData name="Don Nelson" userId="1300d234-5e6f-42c7-9b1a-13c9280e4249" providerId="ADAL" clId="{91B172DE-37F5-4416-8E58-6C47EA2798F0}" dt="2024-02-16T12:59:37.889" v="387" actId="20577"/>
        <pc:sldMkLst>
          <pc:docMk/>
          <pc:sldMk cId="3421509166" sldId="289"/>
        </pc:sldMkLst>
        <pc:spChg chg="mod">
          <ac:chgData name="Don Nelson" userId="1300d234-5e6f-42c7-9b1a-13c9280e4249" providerId="ADAL" clId="{91B172DE-37F5-4416-8E58-6C47EA2798F0}" dt="2024-02-16T09:43:38.877" v="333" actId="27636"/>
          <ac:spMkLst>
            <pc:docMk/>
            <pc:sldMk cId="3421509166" sldId="289"/>
            <ac:spMk id="2" creationId="{9EA9830E-312D-6E0A-C96D-F25EB1C2ECB3}"/>
          </ac:spMkLst>
        </pc:spChg>
        <pc:spChg chg="mod">
          <ac:chgData name="Don Nelson" userId="1300d234-5e6f-42c7-9b1a-13c9280e4249" providerId="ADAL" clId="{91B172DE-37F5-4416-8E58-6C47EA2798F0}" dt="2024-02-16T12:59:37.889" v="387" actId="20577"/>
          <ac:spMkLst>
            <pc:docMk/>
            <pc:sldMk cId="3421509166" sldId="289"/>
            <ac:spMk id="4" creationId="{9D4F48FF-6502-033B-8E72-36928D8264D2}"/>
          </ac:spMkLst>
        </pc:spChg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1109907241" sldId="290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3273689463" sldId="291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3731106547" sldId="292"/>
        </pc:sldMkLst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456610276" sldId="293"/>
        </pc:sldMkLst>
      </pc:sldChg>
      <pc:sldChg chg="addSp delSp modSp del mod ord modClrScheme chgLayout">
        <pc:chgData name="Don Nelson" userId="1300d234-5e6f-42c7-9b1a-13c9280e4249" providerId="ADAL" clId="{91B172DE-37F5-4416-8E58-6C47EA2798F0}" dt="2024-02-16T13:25:10.637" v="453" actId="2696"/>
        <pc:sldMkLst>
          <pc:docMk/>
          <pc:sldMk cId="3438761809" sldId="294"/>
        </pc:sldMkLst>
        <pc:spChg chg="del mod ord">
          <ac:chgData name="Don Nelson" userId="1300d234-5e6f-42c7-9b1a-13c9280e4249" providerId="ADAL" clId="{91B172DE-37F5-4416-8E58-6C47EA2798F0}" dt="2024-02-16T09:40:48.368" v="275" actId="700"/>
          <ac:spMkLst>
            <pc:docMk/>
            <pc:sldMk cId="3438761809" sldId="294"/>
            <ac:spMk id="2" creationId="{86CEE89C-D0A9-5D0B-7E18-E7ED68C5AABB}"/>
          </ac:spMkLst>
        </pc:spChg>
        <pc:spChg chg="del mod ord">
          <ac:chgData name="Don Nelson" userId="1300d234-5e6f-42c7-9b1a-13c9280e4249" providerId="ADAL" clId="{91B172DE-37F5-4416-8E58-6C47EA2798F0}" dt="2024-02-16T09:40:48.368" v="275" actId="700"/>
          <ac:spMkLst>
            <pc:docMk/>
            <pc:sldMk cId="3438761809" sldId="294"/>
            <ac:spMk id="3" creationId="{E9E65CFD-0513-2663-04D2-DC146BFA4193}"/>
          </ac:spMkLst>
        </pc:spChg>
        <pc:spChg chg="add mod ord">
          <ac:chgData name="Don Nelson" userId="1300d234-5e6f-42c7-9b1a-13c9280e4249" providerId="ADAL" clId="{91B172DE-37F5-4416-8E58-6C47EA2798F0}" dt="2024-02-16T09:40:48.368" v="275" actId="700"/>
          <ac:spMkLst>
            <pc:docMk/>
            <pc:sldMk cId="3438761809" sldId="294"/>
            <ac:spMk id="4" creationId="{DE602A11-7F54-FB78-9AB3-839F1F5DD696}"/>
          </ac:spMkLst>
        </pc:spChg>
        <pc:spChg chg="add mod ord">
          <ac:chgData name="Don Nelson" userId="1300d234-5e6f-42c7-9b1a-13c9280e4249" providerId="ADAL" clId="{91B172DE-37F5-4416-8E58-6C47EA2798F0}" dt="2024-02-16T09:40:48.368" v="275" actId="700"/>
          <ac:spMkLst>
            <pc:docMk/>
            <pc:sldMk cId="3438761809" sldId="294"/>
            <ac:spMk id="5" creationId="{7961994B-E6FD-8680-D78D-3A1B1CBC93DE}"/>
          </ac:spMkLst>
        </pc:spChg>
        <pc:spChg chg="add mod ord">
          <ac:chgData name="Don Nelson" userId="1300d234-5e6f-42c7-9b1a-13c9280e4249" providerId="ADAL" clId="{91B172DE-37F5-4416-8E58-6C47EA2798F0}" dt="2024-02-16T09:40:48.368" v="275" actId="700"/>
          <ac:spMkLst>
            <pc:docMk/>
            <pc:sldMk cId="3438761809" sldId="294"/>
            <ac:spMk id="6" creationId="{A3994F33-6B92-6CB5-769F-7841A54AFCBC}"/>
          </ac:spMkLst>
        </pc:spChg>
      </pc:sldChg>
      <pc:sldChg chg="del">
        <pc:chgData name="Don Nelson" userId="1300d234-5e6f-42c7-9b1a-13c9280e4249" providerId="ADAL" clId="{91B172DE-37F5-4416-8E58-6C47EA2798F0}" dt="2024-02-16T13:25:10.637" v="453" actId="2696"/>
        <pc:sldMkLst>
          <pc:docMk/>
          <pc:sldMk cId="1867052781" sldId="295"/>
        </pc:sldMkLst>
      </pc:sldChg>
      <pc:sldChg chg="addSp delSp modSp new mod setBg">
        <pc:chgData name="Don Nelson" userId="1300d234-5e6f-42c7-9b1a-13c9280e4249" providerId="ADAL" clId="{91B172DE-37F5-4416-8E58-6C47EA2798F0}" dt="2024-02-16T13:10:50.146" v="451" actId="1076"/>
        <pc:sldMkLst>
          <pc:docMk/>
          <pc:sldMk cId="3932069198" sldId="296"/>
        </pc:sldMkLst>
        <pc:spChg chg="add del mod">
          <ac:chgData name="Don Nelson" userId="1300d234-5e6f-42c7-9b1a-13c9280e4249" providerId="ADAL" clId="{91B172DE-37F5-4416-8E58-6C47EA2798F0}" dt="2024-02-16T09:36:06.991" v="246" actId="478"/>
          <ac:spMkLst>
            <pc:docMk/>
            <pc:sldMk cId="3932069198" sldId="296"/>
            <ac:spMk id="2" creationId="{31656042-E1FC-5BC7-0E9A-839D18036F4C}"/>
          </ac:spMkLst>
        </pc:spChg>
        <pc:spChg chg="add del">
          <ac:chgData name="Don Nelson" userId="1300d234-5e6f-42c7-9b1a-13c9280e4249" providerId="ADAL" clId="{91B172DE-37F5-4416-8E58-6C47EA2798F0}" dt="2024-02-16T09:37:04.988" v="254" actId="478"/>
          <ac:spMkLst>
            <pc:docMk/>
            <pc:sldMk cId="3932069198" sldId="296"/>
            <ac:spMk id="3" creationId="{8A4F47D6-94D4-F627-CADC-1182B577C809}"/>
          </ac:spMkLst>
        </pc:spChg>
        <pc:spChg chg="mod">
          <ac:chgData name="Don Nelson" userId="1300d234-5e6f-42c7-9b1a-13c9280e4249" providerId="ADAL" clId="{91B172DE-37F5-4416-8E58-6C47EA2798F0}" dt="2024-02-16T13:10:50.146" v="451" actId="1076"/>
          <ac:spMkLst>
            <pc:docMk/>
            <pc:sldMk cId="3932069198" sldId="296"/>
            <ac:spMk id="4" creationId="{AF49263B-B37D-10B6-9275-C3C92A319AAD}"/>
          </ac:spMkLst>
        </pc:spChg>
        <pc:spChg chg="add del mod">
          <ac:chgData name="Don Nelson" userId="1300d234-5e6f-42c7-9b1a-13c9280e4249" providerId="ADAL" clId="{91B172DE-37F5-4416-8E58-6C47EA2798F0}" dt="2024-02-16T09:41:20.828" v="289" actId="478"/>
          <ac:spMkLst>
            <pc:docMk/>
            <pc:sldMk cId="3932069198" sldId="296"/>
            <ac:spMk id="14" creationId="{80C9BAF0-5358-7E90-CDD3-551D29C0A313}"/>
          </ac:spMkLst>
        </pc:spChg>
        <pc:spChg chg="add del mod">
          <ac:chgData name="Don Nelson" userId="1300d234-5e6f-42c7-9b1a-13c9280e4249" providerId="ADAL" clId="{91B172DE-37F5-4416-8E58-6C47EA2798F0}" dt="2024-02-16T09:41:28.331" v="290" actId="478"/>
          <ac:spMkLst>
            <pc:docMk/>
            <pc:sldMk cId="3932069198" sldId="296"/>
            <ac:spMk id="19" creationId="{3EC66909-8AD7-23F0-5177-33C0AF075EC6}"/>
          </ac:spMkLst>
        </pc:spChg>
        <pc:grpChg chg="add del">
          <ac:chgData name="Don Nelson" userId="1300d234-5e6f-42c7-9b1a-13c9280e4249" providerId="ADAL" clId="{91B172DE-37F5-4416-8E58-6C47EA2798F0}" dt="2024-02-16T09:36:02.708" v="245" actId="26606"/>
          <ac:grpSpMkLst>
            <pc:docMk/>
            <pc:sldMk cId="3932069198" sldId="296"/>
            <ac:grpSpMk id="15" creationId="{50A0A18D-98B4-40E5-4078-A318C9554788}"/>
          </ac:grpSpMkLst>
        </pc:grpChg>
        <pc:picChg chg="add mod ord">
          <ac:chgData name="Don Nelson" userId="1300d234-5e6f-42c7-9b1a-13c9280e4249" providerId="ADAL" clId="{91B172DE-37F5-4416-8E58-6C47EA2798F0}" dt="2024-02-16T09:37:34.426" v="259" actId="14100"/>
          <ac:picMkLst>
            <pc:docMk/>
            <pc:sldMk cId="3932069198" sldId="296"/>
            <ac:picMk id="6" creationId="{07EDE0AB-CC76-2F8A-A5A6-EAFFD678A302}"/>
          </ac:picMkLst>
        </pc:picChg>
        <pc:picChg chg="add del mod ord">
          <ac:chgData name="Don Nelson" userId="1300d234-5e6f-42c7-9b1a-13c9280e4249" providerId="ADAL" clId="{91B172DE-37F5-4416-8E58-6C47EA2798F0}" dt="2024-02-16T09:36:55.884" v="252" actId="478"/>
          <ac:picMkLst>
            <pc:docMk/>
            <pc:sldMk cId="3932069198" sldId="296"/>
            <ac:picMk id="8" creationId="{D168530C-9C04-F75B-1A53-89BD9CA19A61}"/>
          </ac:picMkLst>
        </pc:picChg>
        <pc:picChg chg="add del mod">
          <ac:chgData name="Don Nelson" userId="1300d234-5e6f-42c7-9b1a-13c9280e4249" providerId="ADAL" clId="{91B172DE-37F5-4416-8E58-6C47EA2798F0}" dt="2024-02-16T09:36:37.991" v="250" actId="478"/>
          <ac:picMkLst>
            <pc:docMk/>
            <pc:sldMk cId="3932069198" sldId="296"/>
            <ac:picMk id="10" creationId="{B3350D34-5729-434E-63F3-CFD2D3C6FE57}"/>
          </ac:picMkLst>
        </pc:picChg>
        <pc:picChg chg="add del">
          <ac:chgData name="Don Nelson" userId="1300d234-5e6f-42c7-9b1a-13c9280e4249" providerId="ADAL" clId="{91B172DE-37F5-4416-8E58-6C47EA2798F0}" dt="2024-02-16T09:31:47.858" v="144" actId="22"/>
          <ac:picMkLst>
            <pc:docMk/>
            <pc:sldMk cId="3932069198" sldId="296"/>
            <ac:picMk id="12" creationId="{044D8208-19FF-B191-F8C4-B8B87E694B59}"/>
          </ac:picMkLst>
        </pc:picChg>
        <pc:picChg chg="add mod">
          <ac:chgData name="Don Nelson" userId="1300d234-5e6f-42c7-9b1a-13c9280e4249" providerId="ADAL" clId="{91B172DE-37F5-4416-8E58-6C47EA2798F0}" dt="2024-02-16T09:37:50.514" v="264" actId="1076"/>
          <ac:picMkLst>
            <pc:docMk/>
            <pc:sldMk cId="3932069198" sldId="296"/>
            <ac:picMk id="13" creationId="{8C8A31F0-61F6-A613-1CCE-2F0AE71DD0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750F7-0CEE-4AAC-ACAE-CFE039DA27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D2277-9604-453A-B853-DD0D2530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0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22A-4704-4E21-9141-36C22C3C0F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D2277-9604-453A-B853-DD0D25308B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8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McPhearson</a:t>
            </a:r>
            <a:r>
              <a:rPr lang="en-US" dirty="0"/>
              <a:t> et al. 2022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D2277-9604-453A-B853-DD0D25308B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52B4-5372-4F3E-BCB3-6B99C8097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83FDC-E8CC-4AEE-92C7-E3F5A0F1E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8143-A037-4AE6-A8BE-1CFB1D5F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A483A-AC49-44F1-B7D6-7CA3668C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CC682-1FC5-47F6-BAED-09ED8313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AD4C-539D-4DA4-863E-8DE88CFA5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F1D0A-4E91-4649-9496-685220D72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A3D1C-BDDE-4289-AD64-708E9135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F8BA2-6A49-414B-A775-6C3C6E253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242CA-A19F-4150-9F35-1BE573B2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1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4DF08-8A94-4768-9753-65F48A820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6465F-ACF7-4FA3-8D80-4B94B845A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793D7-C88D-4968-8A8C-3A7F78730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30316-10B7-40CD-97D6-A4F55109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25723-D14F-475A-B358-2DBB486E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75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50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22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83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17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15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4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11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94D1-67EE-40C6-B799-D038C13B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9C80-F308-40E9-97F6-7ABAC3A78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5816A-FD2C-42AF-ADBD-4A9BBFA7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57A9A-1DC5-487E-BEB3-3F37676A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C729D-FADA-4432-B329-0536DCF3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63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7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82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1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272-5AF9-486A-ADC6-34D9A07C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1446F-F4A4-4968-B4EA-2B76FE764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5E38-C3B5-4BAA-A7B0-73E7C2E7A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40377-C51C-4436-A51B-C1916A0D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DC566-87CF-4977-8FF6-EE6AD00A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7808-5C1E-424E-B3A4-4198D05D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BAFDF-AEDC-41F9-AE34-240387775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9B524-324E-45EA-AE00-FFE191E63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AB60-AA5F-4E44-8F7B-C6B93FC57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99A10-D110-4F0F-B489-BE559BEA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A99C0-589A-4966-BF59-1965F072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4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CD03-9419-43C9-8BE2-7AC462AF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F87AA-23DC-45CB-A3B1-97B4234A1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15489-0E02-4E7D-B0C4-BF7474971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58F2B-1431-46EA-899B-3D85DEA25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A384C-57FB-4F1C-B50B-79122D837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C1B2E0-58F4-4B89-84B7-14CB1252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C1994D-0143-4B40-9102-2816A1AA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E1D59D-173A-4281-BD2C-15748D35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4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1809-B3FE-4B7F-BC97-F31FDB2F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848F0-A458-4829-B9F8-09AE50B7A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DECC2-D01B-4AD8-A9DF-0A14DDA6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EA751-B88F-47A1-8686-600F2587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8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62378-B8D5-4ABF-ACEE-1564306D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13F6C-7A39-4044-8F7E-85785825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4703-601F-4ED9-A551-560244DC9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0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6FD7-5034-43EE-8156-B15F0F0E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B315D-F1D5-4E63-B1A5-3F2C248AC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B00BC-EE9E-46F0-B94B-93017BCC8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FA90-0627-4D57-B2AB-352D5D48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40C09-5395-420B-AB13-33B03224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D9899-206F-4C8D-BA94-3855FECB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8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E66-B0BF-455C-9124-9DEF2DFA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F3F23E-9AF4-44D8-8B68-0FD2FFC0D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CB1DE-8397-4C6F-A8D7-102140553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B8BF2-664D-4EEA-8DD7-17D9357A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8C099-CE4C-47E3-A041-0B1DFA00C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A0995-D163-460D-9746-B85B25FD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5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86948-8311-4585-9632-5A66E34A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DF3D2-E08E-440F-AC70-8A5B716D2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4B98C-43C6-421C-893B-46E7813DB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1A83F-C5EF-440D-A14E-F8631823E1D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393F6-18CF-4A3F-89F2-BDC896299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86953-89A8-48C4-9280-D6E3BE29B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FC08-C5AE-4375-B35F-41335120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01445-2177-46CF-B9B1-B68C7D483E1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C14BA-C865-4B13-BB7F-CAA6A178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8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nelson@uga.edu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912AE-B93A-49D4-A678-C94C062BF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86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cap="small" dirty="0"/>
              <a:t>Cultivating Equitable Collaboration for Natural Infrastructure Planning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2D577-F3C1-454F-9C2B-716D7EA88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05849"/>
            <a:ext cx="9144000" cy="1655762"/>
          </a:xfrm>
        </p:spPr>
        <p:txBody>
          <a:bodyPr>
            <a:normAutofit/>
          </a:bodyPr>
          <a:lstStyle/>
          <a:p>
            <a:r>
              <a:rPr lang="pt-BR" dirty="0"/>
              <a:t>Donald R. Nelson</a:t>
            </a:r>
          </a:p>
          <a:p>
            <a:r>
              <a:rPr lang="pt-BR" dirty="0">
                <a:hlinkClick r:id="rId3"/>
              </a:rPr>
              <a:t>dnelson@uga.edu</a:t>
            </a:r>
            <a:endParaRPr lang="pt-BR" dirty="0"/>
          </a:p>
        </p:txBody>
      </p:sp>
      <p:pic>
        <p:nvPicPr>
          <p:cNvPr id="1030" name="Picture 6" descr="https://n-ewn.org/wp-content/uploads/2020/09/Print-IRIS-FS-FC.jpg">
            <a:extLst>
              <a:ext uri="{FF2B5EF4-FFF2-40B4-BE49-F238E27FC236}">
                <a16:creationId xmlns:a16="http://schemas.microsoft.com/office/drawing/2014/main" id="{B05BDD4E-7EDB-4FB7-893F-CFF35034A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802" y="5577148"/>
            <a:ext cx="1981200" cy="82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">
            <a:extLst>
              <a:ext uri="{FF2B5EF4-FFF2-40B4-BE49-F238E27FC236}">
                <a16:creationId xmlns:a16="http://schemas.microsoft.com/office/drawing/2014/main" id="{117C5B21-7751-4612-A5BA-281752A1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76" y="5636629"/>
            <a:ext cx="3713018" cy="70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FC202E-0F19-4A24-B948-98B79A2BBB78}"/>
              </a:ext>
            </a:extLst>
          </p:cNvPr>
          <p:cNvGrpSpPr/>
          <p:nvPr/>
        </p:nvGrpSpPr>
        <p:grpSpPr>
          <a:xfrm>
            <a:off x="7142459" y="4831220"/>
            <a:ext cx="1352765" cy="1972668"/>
            <a:chOff x="5391297" y="4883682"/>
            <a:chExt cx="1352765" cy="19726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DA4E46-666D-4774-A69F-3E061C2E2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9916" y="4883682"/>
              <a:ext cx="1154146" cy="19726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DF9AFA-DF88-45BA-9124-35404EF3647E}"/>
                </a:ext>
              </a:extLst>
            </p:cNvPr>
            <p:cNvSpPr/>
            <p:nvPr/>
          </p:nvSpPr>
          <p:spPr>
            <a:xfrm>
              <a:off x="5391297" y="5934470"/>
              <a:ext cx="274782" cy="3454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About – Anthropology">
            <a:extLst>
              <a:ext uri="{FF2B5EF4-FFF2-40B4-BE49-F238E27FC236}">
                <a16:creationId xmlns:a16="http://schemas.microsoft.com/office/drawing/2014/main" id="{16EC2D37-F278-4003-83D6-5F98BE3F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5" y="5335182"/>
            <a:ext cx="1891910" cy="13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52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5AB1-FDA6-485E-8E4B-9FA78B86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/>
              <a:t>Collaborators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CE79-B4CC-4099-81B2-9F791739B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647"/>
            <a:ext cx="10515600" cy="4351338"/>
          </a:xfrm>
        </p:spPr>
        <p:txBody>
          <a:bodyPr numCol="2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pt-BR" sz="2000" b="1" dirty="0"/>
          </a:p>
          <a:p>
            <a:pPr marL="0" indent="0">
              <a:spcAft>
                <a:spcPts val="600"/>
              </a:spcAft>
              <a:buNone/>
            </a:pPr>
            <a:endParaRPr lang="pt-BR" sz="2000" b="1" dirty="0"/>
          </a:p>
          <a:p>
            <a:pPr marL="0" indent="0">
              <a:spcAft>
                <a:spcPts val="600"/>
              </a:spcAft>
              <a:buNone/>
            </a:pPr>
            <a:r>
              <a:rPr lang="pt-BR" sz="2000" b="1" dirty="0" err="1"/>
              <a:t>Janaki</a:t>
            </a:r>
            <a:r>
              <a:rPr lang="pt-BR" sz="2000" b="1" dirty="0"/>
              <a:t> M., </a:t>
            </a:r>
            <a:r>
              <a:rPr lang="pt-BR" sz="2000" dirty="0"/>
              <a:t>UGA </a:t>
            </a:r>
            <a:r>
              <a:rPr lang="en-US" sz="2000" dirty="0"/>
              <a:t>Anthropology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000" b="1" dirty="0"/>
              <a:t>S. Kyle McKay, </a:t>
            </a:r>
            <a:r>
              <a:rPr lang="pt-BR" sz="2000" dirty="0"/>
              <a:t>Ph.D., P.E., Environmental </a:t>
            </a:r>
            <a:r>
              <a:rPr lang="en-US" sz="2000" dirty="0"/>
              <a:t>Laboratory</a:t>
            </a:r>
            <a:r>
              <a:rPr lang="pt-BR" sz="2000" dirty="0"/>
              <a:t>, USACE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/>
              <a:t>Gabrielle </a:t>
            </a:r>
            <a:r>
              <a:rPr lang="en-US" sz="2000" b="1" dirty="0" err="1"/>
              <a:t>Langhorn</a:t>
            </a:r>
            <a:r>
              <a:rPr lang="pt-BR" sz="2000" dirty="0"/>
              <a:t>, UGA </a:t>
            </a:r>
            <a:r>
              <a:rPr lang="en-US" sz="2000" dirty="0"/>
              <a:t>Anthropology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/>
              <a:t>Jonathan Hallemeier</a:t>
            </a:r>
            <a:r>
              <a:rPr lang="pt-BR" sz="2000" dirty="0"/>
              <a:t>, </a:t>
            </a:r>
            <a:r>
              <a:rPr lang="en-US" sz="2000" dirty="0"/>
              <a:t>Environmental Laboratory USACE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000" b="1" dirty="0"/>
              <a:t>Brian </a:t>
            </a:r>
            <a:r>
              <a:rPr lang="pt-BR" sz="2000" b="1" dirty="0" err="1"/>
              <a:t>Zettle</a:t>
            </a:r>
            <a:r>
              <a:rPr lang="pt-BR" sz="2000" dirty="0"/>
              <a:t>, USACE, TNTCX</a:t>
            </a:r>
          </a:p>
          <a:p>
            <a:pPr marL="0" indent="0">
              <a:spcAft>
                <a:spcPts val="600"/>
              </a:spcAft>
              <a:buNone/>
            </a:pPr>
            <a:endParaRPr lang="pt-BR" sz="2000" dirty="0"/>
          </a:p>
          <a:p>
            <a:pPr marL="0" indent="0">
              <a:spcAft>
                <a:spcPts val="600"/>
              </a:spcAft>
              <a:buNone/>
            </a:pPr>
            <a:endParaRPr lang="pt-BR" sz="2000" dirty="0"/>
          </a:p>
          <a:p>
            <a:pPr marL="0" indent="0">
              <a:spcAft>
                <a:spcPts val="600"/>
              </a:spcAft>
              <a:buNone/>
            </a:pPr>
            <a:endParaRPr lang="pt-BR" sz="2000" dirty="0"/>
          </a:p>
          <a:p>
            <a:pPr marL="0" indent="0">
              <a:spcAft>
                <a:spcPts val="600"/>
              </a:spcAft>
              <a:buNone/>
            </a:pPr>
            <a:r>
              <a:rPr lang="pt-BR" sz="2000" b="1" dirty="0"/>
              <a:t>Mark </a:t>
            </a:r>
            <a:r>
              <a:rPr lang="pt-BR" sz="2000" b="1" dirty="0" err="1"/>
              <a:t>Gilfillan</a:t>
            </a:r>
            <a:r>
              <a:rPr lang="pt-BR" sz="2000" b="1" dirty="0"/>
              <a:t>, </a:t>
            </a:r>
            <a:r>
              <a:rPr lang="pt-BR" sz="2000" dirty="0" err="1"/>
              <a:t>Sac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Fox Nation of Missouri Tribal </a:t>
            </a:r>
            <a:r>
              <a:rPr lang="pt-BR" sz="2000" dirty="0" err="1"/>
              <a:t>member</a:t>
            </a:r>
            <a:r>
              <a:rPr lang="pt-BR" sz="2000" dirty="0"/>
              <a:t>, USACE, TNTCX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000" b="1" dirty="0"/>
              <a:t>Aubrey Harris,</a:t>
            </a:r>
            <a:r>
              <a:rPr lang="pt-BR" sz="2000" dirty="0"/>
              <a:t> Environmental </a:t>
            </a:r>
            <a:r>
              <a:rPr lang="pt-BR" sz="2000" dirty="0" err="1"/>
              <a:t>Laboratory</a:t>
            </a:r>
            <a:r>
              <a:rPr lang="pt-BR" sz="2000" dirty="0"/>
              <a:t>, USACE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000" b="1" dirty="0"/>
              <a:t>Ann </a:t>
            </a:r>
            <a:r>
              <a:rPr lang="pt-BR" sz="2000" b="1" dirty="0" err="1"/>
              <a:t>Strange</a:t>
            </a:r>
            <a:r>
              <a:rPr lang="pt-BR" sz="2000" b="1" dirty="0"/>
              <a:t>, </a:t>
            </a:r>
            <a:r>
              <a:rPr lang="pt-BR" sz="2000" dirty="0"/>
              <a:t>USACE, TNTCX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000" b="1" dirty="0" err="1"/>
              <a:t>Arianna</a:t>
            </a:r>
            <a:r>
              <a:rPr lang="pt-BR" sz="2000" b="1" dirty="0"/>
              <a:t> </a:t>
            </a:r>
            <a:r>
              <a:rPr lang="pt-BR" sz="2000" b="1" dirty="0" err="1"/>
              <a:t>Kitchens</a:t>
            </a:r>
            <a:r>
              <a:rPr lang="pt-BR" sz="2000" b="1" dirty="0"/>
              <a:t>,</a:t>
            </a:r>
            <a:r>
              <a:rPr lang="pt-BR" sz="2000" dirty="0"/>
              <a:t> USACE, TNTCX</a:t>
            </a:r>
          </a:p>
        </p:txBody>
      </p:sp>
    </p:spTree>
    <p:extLst>
      <p:ext uri="{BB962C8B-B14F-4D97-AF65-F5344CB8AC3E}">
        <p14:creationId xmlns:p14="http://schemas.microsoft.com/office/powerpoint/2010/main" val="32327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A203-603A-4B35-A819-934F82E5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cap="small"/>
              <a:t>Equity Tree</a:t>
            </a:r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4DD18D71-96DA-4392-8BB4-D4E8095A8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C7702-26E7-CA8A-7A58-1B2CDDA7A052}"/>
              </a:ext>
            </a:extLst>
          </p:cNvPr>
          <p:cNvSpPr txBox="1"/>
          <p:nvPr/>
        </p:nvSpPr>
        <p:spPr>
          <a:xfrm>
            <a:off x="10215865" y="6239319"/>
            <a:ext cx="1566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Seigerman et al. 2023</a:t>
            </a:r>
          </a:p>
        </p:txBody>
      </p:sp>
    </p:spTree>
    <p:extLst>
      <p:ext uri="{BB962C8B-B14F-4D97-AF65-F5344CB8AC3E}">
        <p14:creationId xmlns:p14="http://schemas.microsoft.com/office/powerpoint/2010/main" val="57863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D85F1B-3302-4DB9-81B1-038ADCE4D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830E-312D-6E0A-C96D-F25EB1C2E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915" y="3874590"/>
            <a:ext cx="4390586" cy="20946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Who’s </a:t>
            </a:r>
            <a:r>
              <a:rPr lang="en-US" sz="4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</a:t>
            </a:r>
            <a:r>
              <a:rPr lang="en-US" sz="44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who’s </a:t>
            </a:r>
            <a:r>
              <a:rPr lang="en-US" sz="4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knowledge</a:t>
            </a:r>
            <a:r>
              <a:rPr lang="en-US" sz="44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E9256F1-9E68-11B8-F3CB-BC2F2A4B7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68" b="14567"/>
          <a:stretch/>
        </p:blipFill>
        <p:spPr>
          <a:xfrm>
            <a:off x="6095999" y="0"/>
            <a:ext cx="6095980" cy="3175906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27B56-1801-AA27-7EF6-7812D4271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12" b="18446"/>
          <a:stretch/>
        </p:blipFill>
        <p:spPr>
          <a:xfrm>
            <a:off x="0" y="6347"/>
            <a:ext cx="6096000" cy="3182262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F48FF-6502-033B-8E72-36928D826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5707" y="3493827"/>
            <a:ext cx="5813948" cy="28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Benefit-Cost ratios rarely demonstrate benefit in protecting water quality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water that we make”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Observations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Selecting data  Making meaning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128FB-271B-E126-459E-BC0658BDAEB5}"/>
              </a:ext>
            </a:extLst>
          </p:cNvPr>
          <p:cNvSpPr txBox="1"/>
          <p:nvPr/>
        </p:nvSpPr>
        <p:spPr>
          <a:xfrm>
            <a:off x="153581" y="2773112"/>
            <a:ext cx="2177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https://www.clarionledger.com/</a:t>
            </a:r>
          </a:p>
        </p:txBody>
      </p:sp>
    </p:spTree>
    <p:extLst>
      <p:ext uri="{BB962C8B-B14F-4D97-AF65-F5344CB8AC3E}">
        <p14:creationId xmlns:p14="http://schemas.microsoft.com/office/powerpoint/2010/main" val="206681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9263B-B37D-10B6-9275-C3C92A319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9881" y="1416544"/>
            <a:ext cx="3932237" cy="5060455"/>
          </a:xfrm>
        </p:spPr>
        <p:txBody>
          <a:bodyPr/>
          <a:lstStyle/>
          <a:p>
            <a:pPr algn="ctr"/>
            <a:r>
              <a:rPr lang="en-US" sz="2400" dirty="0"/>
              <a:t>Necessary for sustainability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Strengthen cultures of innovation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↑ numbers = ↑ possibility of new combinations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Move beyond single problem solutions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DE0AB-CC76-2F8A-A5A6-EAFFD678A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50" y="293306"/>
            <a:ext cx="3251204" cy="5552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8A31F0-61F6-A613-1CCE-2F0AE71D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43" y="293305"/>
            <a:ext cx="3251204" cy="55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205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 river flowing through a grassy area&#10;&#10;Description automatically generated">
            <a:extLst>
              <a:ext uri="{FF2B5EF4-FFF2-40B4-BE49-F238E27FC236}">
                <a16:creationId xmlns:a16="http://schemas.microsoft.com/office/drawing/2014/main" id="{F8213582-2C16-7528-E973-81DE4898C52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A9830E-312D-6E0A-C96D-F25EB1C2E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8779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Challenges:</a:t>
            </a:r>
            <a:br>
              <a:rPr lang="en-US" sz="44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F48FF-6502-033B-8E72-36928D826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Go from passive agreement to doing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Incorporate knowledges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Tangible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Intangible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Aspirational/Futures</a:t>
            </a:r>
          </a:p>
          <a:p>
            <a:pPr marL="514350" lvl="1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Willingness!!!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62B5DF-EAF8-E557-349D-323B2989F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50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09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42a4e484-ed02-47c1-9d0c-13579a226e7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3B273D65D3354D81DB21C7255423B1" ma:contentTypeVersion="20" ma:contentTypeDescription="Create a new document." ma:contentTypeScope="" ma:versionID="8f4edb605613322616c6a72d33095df8">
  <xsd:schema xmlns:xsd="http://www.w3.org/2001/XMLSchema" xmlns:xs="http://www.w3.org/2001/XMLSchema" xmlns:p="http://schemas.microsoft.com/office/2006/metadata/properties" xmlns:ns1="http://schemas.microsoft.com/sharepoint/v3" xmlns:ns3="a483f048-2aa4-47b2-b0e9-e24d124eecdf" xmlns:ns4="42a4e484-ed02-47c1-9d0c-13579a226e78" targetNamespace="http://schemas.microsoft.com/office/2006/metadata/properties" ma:root="true" ma:fieldsID="4608f4fd466991e89e72da5e078b9763" ns1:_="" ns3:_="" ns4:_="">
    <xsd:import namespace="http://schemas.microsoft.com/sharepoint/v3"/>
    <xsd:import namespace="a483f048-2aa4-47b2-b0e9-e24d124eecdf"/>
    <xsd:import namespace="42a4e484-ed02-47c1-9d0c-13579a226e7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83f048-2aa4-47b2-b0e9-e24d124eec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4e484-ed02-47c1-9d0c-13579a226e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1DF80B-0F5B-4F93-94B3-0F20F7087252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schemas.microsoft.com/sharepoint/v3"/>
    <ds:schemaRef ds:uri="http://purl.org/dc/terms/"/>
    <ds:schemaRef ds:uri="http://schemas.openxmlformats.org/package/2006/metadata/core-properties"/>
    <ds:schemaRef ds:uri="42a4e484-ed02-47c1-9d0c-13579a226e78"/>
    <ds:schemaRef ds:uri="a483f048-2aa4-47b2-b0e9-e24d124eecd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94A7D3D-FF0C-4555-AF31-FC85422A62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483f048-2aa4-47b2-b0e9-e24d124eecdf"/>
    <ds:schemaRef ds:uri="42a4e484-ed02-47c1-9d0c-13579a226e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B934D9-44C1-4F96-A2A3-CCD329526C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180</Words>
  <Application>Microsoft Office PowerPoint</Application>
  <PresentationFormat>Widescreen</PresentationFormat>
  <Paragraphs>47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1_Office Theme</vt:lpstr>
      <vt:lpstr>Cultivating Equitable Collaboration for Natural Infrastructure Planning </vt:lpstr>
      <vt:lpstr>Collaborators </vt:lpstr>
      <vt:lpstr>Equity Tree</vt:lpstr>
      <vt:lpstr>Who’s data, who’s knowledge?</vt:lpstr>
      <vt:lpstr>PowerPoint Presentation</vt:lpstr>
      <vt:lpstr>Challenges: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Nelson</dc:creator>
  <cp:lastModifiedBy>Don Nelson</cp:lastModifiedBy>
  <cp:revision>15</cp:revision>
  <dcterms:created xsi:type="dcterms:W3CDTF">2023-10-03T12:40:29Z</dcterms:created>
  <dcterms:modified xsi:type="dcterms:W3CDTF">2024-02-16T13:25:22Z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0x010100A33B273D65D3354D81DB21C7255423B1</vt:lpwstr>
  </property>
</Properties>
</file>