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unknown"/>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
  </p:notesMasterIdLst>
  <p:handoutMasterIdLst>
    <p:handoutMasterId r:id="rId13"/>
  </p:handoutMasterIdLst>
  <p:sldIdLst>
    <p:sldId id="256" r:id="rId2"/>
    <p:sldId id="429" r:id="rId3"/>
    <p:sldId id="324" r:id="rId4"/>
    <p:sldId id="387" r:id="rId5"/>
    <p:sldId id="431" r:id="rId6"/>
    <p:sldId id="389" r:id="rId7"/>
    <p:sldId id="432" r:id="rId8"/>
    <p:sldId id="433" r:id="rId9"/>
    <p:sldId id="434" r:id="rId10"/>
    <p:sldId id="43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9E0"/>
    <a:srgbClr val="BF0D3E"/>
    <a:srgbClr val="000000"/>
    <a:srgbClr val="5E5E5E"/>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75" autoAdjust="0"/>
    <p:restoredTop sz="91429"/>
  </p:normalViewPr>
  <p:slideViewPr>
    <p:cSldViewPr snapToGrid="0" snapToObjects="1">
      <p:cViewPr varScale="1">
        <p:scale>
          <a:sx n="112" d="100"/>
          <a:sy n="112" d="100"/>
        </p:scale>
        <p:origin x="1464" y="192"/>
      </p:cViewPr>
      <p:guideLst>
        <p:guide orient="horz" pos="2232"/>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45F912-DBD3-EB49-B909-9FF56A338D1F}" type="doc">
      <dgm:prSet loTypeId="urn:microsoft.com/office/officeart/2005/8/layout/lProcess3" loCatId="" qsTypeId="urn:microsoft.com/office/officeart/2005/8/quickstyle/simple1" qsCatId="simple" csTypeId="urn:microsoft.com/office/officeart/2005/8/colors/accent4_1" csCatId="accent4" phldr="1"/>
      <dgm:spPr/>
      <dgm:t>
        <a:bodyPr/>
        <a:lstStyle/>
        <a:p>
          <a:endParaRPr lang="en-US"/>
        </a:p>
      </dgm:t>
    </dgm:pt>
    <dgm:pt modelId="{3556D192-053C-5D47-BF68-9F4C23D86A07}">
      <dgm:prSet phldrT="[Text]"/>
      <dgm:spPr/>
      <dgm:t>
        <a:bodyPr/>
        <a:lstStyle/>
        <a:p>
          <a:r>
            <a:rPr lang="en-US" dirty="0"/>
            <a:t>#1</a:t>
          </a:r>
        </a:p>
      </dgm:t>
    </dgm:pt>
    <dgm:pt modelId="{12685919-4F6F-D549-A6D3-470A9CA7F98E}" type="parTrans" cxnId="{6BF3E406-CCC4-B94E-966D-7953DEB05CD3}">
      <dgm:prSet/>
      <dgm:spPr/>
      <dgm:t>
        <a:bodyPr/>
        <a:lstStyle/>
        <a:p>
          <a:endParaRPr lang="en-US"/>
        </a:p>
      </dgm:t>
    </dgm:pt>
    <dgm:pt modelId="{13895ABC-5DF7-644C-A44A-F916C112314D}" type="sibTrans" cxnId="{6BF3E406-CCC4-B94E-966D-7953DEB05CD3}">
      <dgm:prSet/>
      <dgm:spPr/>
      <dgm:t>
        <a:bodyPr/>
        <a:lstStyle/>
        <a:p>
          <a:endParaRPr lang="en-US"/>
        </a:p>
      </dgm:t>
    </dgm:pt>
    <dgm:pt modelId="{B67FA54B-506D-9041-A108-0A0E4033B1DE}">
      <dgm:prSet phldrT="[Text]" custT="1"/>
      <dgm:spPr/>
      <dgm:t>
        <a:bodyPr/>
        <a:lstStyle/>
        <a:p>
          <a:r>
            <a:rPr lang="en-US" sz="2400" dirty="0"/>
            <a:t>Evaluate existing project performance relative to shoreline stability and ecosystem health</a:t>
          </a:r>
        </a:p>
      </dgm:t>
    </dgm:pt>
    <dgm:pt modelId="{5826FDCC-D9E3-7446-A469-384CA99508B2}" type="parTrans" cxnId="{B265EF40-4D39-3B45-882A-695CDCF02ADF}">
      <dgm:prSet/>
      <dgm:spPr/>
      <dgm:t>
        <a:bodyPr/>
        <a:lstStyle/>
        <a:p>
          <a:endParaRPr lang="en-US"/>
        </a:p>
      </dgm:t>
    </dgm:pt>
    <dgm:pt modelId="{E9E77A1B-BDEE-4949-9D09-92185660C4A6}" type="sibTrans" cxnId="{B265EF40-4D39-3B45-882A-695CDCF02ADF}">
      <dgm:prSet/>
      <dgm:spPr/>
      <dgm:t>
        <a:bodyPr/>
        <a:lstStyle/>
        <a:p>
          <a:endParaRPr lang="en-US"/>
        </a:p>
      </dgm:t>
    </dgm:pt>
    <dgm:pt modelId="{8D127820-8F7A-B642-80E5-2C534BF1CA7E}">
      <dgm:prSet phldrT="[Text]"/>
      <dgm:spPr/>
      <dgm:t>
        <a:bodyPr/>
        <a:lstStyle/>
        <a:p>
          <a:r>
            <a:rPr lang="en-US" dirty="0"/>
            <a:t>#2</a:t>
          </a:r>
        </a:p>
      </dgm:t>
    </dgm:pt>
    <dgm:pt modelId="{349E4DC8-28B1-F549-8B31-76B0DAF1F3B4}" type="parTrans" cxnId="{A60D1B27-E193-314D-8FD3-9428D1724A2F}">
      <dgm:prSet/>
      <dgm:spPr/>
      <dgm:t>
        <a:bodyPr/>
        <a:lstStyle/>
        <a:p>
          <a:endParaRPr lang="en-US"/>
        </a:p>
      </dgm:t>
    </dgm:pt>
    <dgm:pt modelId="{CA364032-2530-5746-B586-A058C0F8E737}" type="sibTrans" cxnId="{A60D1B27-E193-314D-8FD3-9428D1724A2F}">
      <dgm:prSet/>
      <dgm:spPr/>
      <dgm:t>
        <a:bodyPr/>
        <a:lstStyle/>
        <a:p>
          <a:endParaRPr lang="en-US"/>
        </a:p>
      </dgm:t>
    </dgm:pt>
    <dgm:pt modelId="{D7F46AA9-553E-9944-9682-89CABB386743}">
      <dgm:prSet phldrT="[Text]" custT="1"/>
      <dgm:spPr/>
      <dgm:t>
        <a:bodyPr/>
        <a:lstStyle/>
        <a:p>
          <a:r>
            <a:rPr lang="en-US" sz="2400" dirty="0"/>
            <a:t>Develop and test standard monitoring protocols for future projects </a:t>
          </a:r>
        </a:p>
      </dgm:t>
    </dgm:pt>
    <dgm:pt modelId="{DBD69EAE-550B-E447-88D6-44D28B2318A5}" type="parTrans" cxnId="{A851EFAC-4019-E64E-95E4-36BA34C2A26C}">
      <dgm:prSet/>
      <dgm:spPr/>
      <dgm:t>
        <a:bodyPr/>
        <a:lstStyle/>
        <a:p>
          <a:endParaRPr lang="en-US"/>
        </a:p>
      </dgm:t>
    </dgm:pt>
    <dgm:pt modelId="{F42376C1-FACE-F242-990B-DF797C25A993}" type="sibTrans" cxnId="{A851EFAC-4019-E64E-95E4-36BA34C2A26C}">
      <dgm:prSet/>
      <dgm:spPr/>
      <dgm:t>
        <a:bodyPr/>
        <a:lstStyle/>
        <a:p>
          <a:endParaRPr lang="en-US"/>
        </a:p>
      </dgm:t>
    </dgm:pt>
    <dgm:pt modelId="{A0AF7A52-3207-D24B-AE88-A9817A36F31C}" type="pres">
      <dgm:prSet presAssocID="{3945F912-DBD3-EB49-B909-9FF56A338D1F}" presName="Name0" presStyleCnt="0">
        <dgm:presLayoutVars>
          <dgm:chPref val="3"/>
          <dgm:dir/>
          <dgm:animLvl val="lvl"/>
          <dgm:resizeHandles/>
        </dgm:presLayoutVars>
      </dgm:prSet>
      <dgm:spPr/>
    </dgm:pt>
    <dgm:pt modelId="{C250AE77-85B4-B94A-88D2-75F9912DDD3B}" type="pres">
      <dgm:prSet presAssocID="{3556D192-053C-5D47-BF68-9F4C23D86A07}" presName="horFlow" presStyleCnt="0"/>
      <dgm:spPr/>
    </dgm:pt>
    <dgm:pt modelId="{F20B5388-CF7B-2E4E-BF5B-F76C77015C3A}" type="pres">
      <dgm:prSet presAssocID="{3556D192-053C-5D47-BF68-9F4C23D86A07}" presName="bigChev" presStyleLbl="node1" presStyleIdx="0" presStyleCnt="2"/>
      <dgm:spPr/>
    </dgm:pt>
    <dgm:pt modelId="{C041613C-E5BA-8D4C-B3F9-B139998D324F}" type="pres">
      <dgm:prSet presAssocID="{5826FDCC-D9E3-7446-A469-384CA99508B2}" presName="parTrans" presStyleCnt="0"/>
      <dgm:spPr/>
    </dgm:pt>
    <dgm:pt modelId="{D4793D45-750D-0B46-9CF0-4E3F823E3AC8}" type="pres">
      <dgm:prSet presAssocID="{B67FA54B-506D-9041-A108-0A0E4033B1DE}" presName="node" presStyleLbl="alignAccFollowNode1" presStyleIdx="0" presStyleCnt="2" custScaleX="249319" custScaleY="120085">
        <dgm:presLayoutVars>
          <dgm:bulletEnabled val="1"/>
        </dgm:presLayoutVars>
      </dgm:prSet>
      <dgm:spPr/>
    </dgm:pt>
    <dgm:pt modelId="{5B40D93B-1AC4-734C-B2CA-0DCA04F58214}" type="pres">
      <dgm:prSet presAssocID="{3556D192-053C-5D47-BF68-9F4C23D86A07}" presName="vSp" presStyleCnt="0"/>
      <dgm:spPr/>
    </dgm:pt>
    <dgm:pt modelId="{6DEAF7C3-10AF-9C4A-803D-6284AD15A41F}" type="pres">
      <dgm:prSet presAssocID="{8D127820-8F7A-B642-80E5-2C534BF1CA7E}" presName="horFlow" presStyleCnt="0"/>
      <dgm:spPr/>
    </dgm:pt>
    <dgm:pt modelId="{311D1DC0-2638-EC45-9661-F556E664C015}" type="pres">
      <dgm:prSet presAssocID="{8D127820-8F7A-B642-80E5-2C534BF1CA7E}" presName="bigChev" presStyleLbl="node1" presStyleIdx="1" presStyleCnt="2"/>
      <dgm:spPr/>
    </dgm:pt>
    <dgm:pt modelId="{98846D72-5A89-E040-A1F3-FFA9FF843258}" type="pres">
      <dgm:prSet presAssocID="{DBD69EAE-550B-E447-88D6-44D28B2318A5}" presName="parTrans" presStyleCnt="0"/>
      <dgm:spPr/>
    </dgm:pt>
    <dgm:pt modelId="{6FC44653-5BD4-CF43-921D-B1CEA816909A}" type="pres">
      <dgm:prSet presAssocID="{D7F46AA9-553E-9944-9682-89CABB386743}" presName="node" presStyleLbl="alignAccFollowNode1" presStyleIdx="1" presStyleCnt="2" custScaleX="249319" custScaleY="120085">
        <dgm:presLayoutVars>
          <dgm:bulletEnabled val="1"/>
        </dgm:presLayoutVars>
      </dgm:prSet>
      <dgm:spPr/>
    </dgm:pt>
  </dgm:ptLst>
  <dgm:cxnLst>
    <dgm:cxn modelId="{6BF3E406-CCC4-B94E-966D-7953DEB05CD3}" srcId="{3945F912-DBD3-EB49-B909-9FF56A338D1F}" destId="{3556D192-053C-5D47-BF68-9F4C23D86A07}" srcOrd="0" destOrd="0" parTransId="{12685919-4F6F-D549-A6D3-470A9CA7F98E}" sibTransId="{13895ABC-5DF7-644C-A44A-F916C112314D}"/>
    <dgm:cxn modelId="{5E13541E-13CF-9341-9E86-C400A8045231}" type="presOf" srcId="{D7F46AA9-553E-9944-9682-89CABB386743}" destId="{6FC44653-5BD4-CF43-921D-B1CEA816909A}" srcOrd="0" destOrd="0" presId="urn:microsoft.com/office/officeart/2005/8/layout/lProcess3"/>
    <dgm:cxn modelId="{A60D1B27-E193-314D-8FD3-9428D1724A2F}" srcId="{3945F912-DBD3-EB49-B909-9FF56A338D1F}" destId="{8D127820-8F7A-B642-80E5-2C534BF1CA7E}" srcOrd="1" destOrd="0" parTransId="{349E4DC8-28B1-F549-8B31-76B0DAF1F3B4}" sibTransId="{CA364032-2530-5746-B586-A058C0F8E737}"/>
    <dgm:cxn modelId="{B265EF40-4D39-3B45-882A-695CDCF02ADF}" srcId="{3556D192-053C-5D47-BF68-9F4C23D86A07}" destId="{B67FA54B-506D-9041-A108-0A0E4033B1DE}" srcOrd="0" destOrd="0" parTransId="{5826FDCC-D9E3-7446-A469-384CA99508B2}" sibTransId="{E9E77A1B-BDEE-4949-9D09-92185660C4A6}"/>
    <dgm:cxn modelId="{D67B8B45-36E5-A046-A01C-F0136CD28248}" type="presOf" srcId="{3556D192-053C-5D47-BF68-9F4C23D86A07}" destId="{F20B5388-CF7B-2E4E-BF5B-F76C77015C3A}" srcOrd="0" destOrd="0" presId="urn:microsoft.com/office/officeart/2005/8/layout/lProcess3"/>
    <dgm:cxn modelId="{A851EFAC-4019-E64E-95E4-36BA34C2A26C}" srcId="{8D127820-8F7A-B642-80E5-2C534BF1CA7E}" destId="{D7F46AA9-553E-9944-9682-89CABB386743}" srcOrd="0" destOrd="0" parTransId="{DBD69EAE-550B-E447-88D6-44D28B2318A5}" sibTransId="{F42376C1-FACE-F242-990B-DF797C25A993}"/>
    <dgm:cxn modelId="{F156D3B6-804D-604E-B459-DCB51E5495BC}" type="presOf" srcId="{B67FA54B-506D-9041-A108-0A0E4033B1DE}" destId="{D4793D45-750D-0B46-9CF0-4E3F823E3AC8}" srcOrd="0" destOrd="0" presId="urn:microsoft.com/office/officeart/2005/8/layout/lProcess3"/>
    <dgm:cxn modelId="{81D7B2B8-649D-3743-865D-DFE35E4A7DD0}" type="presOf" srcId="{8D127820-8F7A-B642-80E5-2C534BF1CA7E}" destId="{311D1DC0-2638-EC45-9661-F556E664C015}" srcOrd="0" destOrd="0" presId="urn:microsoft.com/office/officeart/2005/8/layout/lProcess3"/>
    <dgm:cxn modelId="{E43124CE-ECEE-7F46-9560-E4CA286A4115}" type="presOf" srcId="{3945F912-DBD3-EB49-B909-9FF56A338D1F}" destId="{A0AF7A52-3207-D24B-AE88-A9817A36F31C}" srcOrd="0" destOrd="0" presId="urn:microsoft.com/office/officeart/2005/8/layout/lProcess3"/>
    <dgm:cxn modelId="{F62DEB82-269D-CF4D-8056-00065EED8100}" type="presParOf" srcId="{A0AF7A52-3207-D24B-AE88-A9817A36F31C}" destId="{C250AE77-85B4-B94A-88D2-75F9912DDD3B}" srcOrd="0" destOrd="0" presId="urn:microsoft.com/office/officeart/2005/8/layout/lProcess3"/>
    <dgm:cxn modelId="{00FD2A9C-A3CC-AF4C-A9DC-3E8D92E99178}" type="presParOf" srcId="{C250AE77-85B4-B94A-88D2-75F9912DDD3B}" destId="{F20B5388-CF7B-2E4E-BF5B-F76C77015C3A}" srcOrd="0" destOrd="0" presId="urn:microsoft.com/office/officeart/2005/8/layout/lProcess3"/>
    <dgm:cxn modelId="{016B5C78-74A9-E44B-9FCF-701A51E40FB5}" type="presParOf" srcId="{C250AE77-85B4-B94A-88D2-75F9912DDD3B}" destId="{C041613C-E5BA-8D4C-B3F9-B139998D324F}" srcOrd="1" destOrd="0" presId="urn:microsoft.com/office/officeart/2005/8/layout/lProcess3"/>
    <dgm:cxn modelId="{4476EF20-428C-4D4D-A5B2-29954B4C1ECC}" type="presParOf" srcId="{C250AE77-85B4-B94A-88D2-75F9912DDD3B}" destId="{D4793D45-750D-0B46-9CF0-4E3F823E3AC8}" srcOrd="2" destOrd="0" presId="urn:microsoft.com/office/officeart/2005/8/layout/lProcess3"/>
    <dgm:cxn modelId="{C98F2D19-05B2-424B-925A-5DAE44953F96}" type="presParOf" srcId="{A0AF7A52-3207-D24B-AE88-A9817A36F31C}" destId="{5B40D93B-1AC4-734C-B2CA-0DCA04F58214}" srcOrd="1" destOrd="0" presId="urn:microsoft.com/office/officeart/2005/8/layout/lProcess3"/>
    <dgm:cxn modelId="{C6964429-E360-9A4D-900C-33DAEB71A1C6}" type="presParOf" srcId="{A0AF7A52-3207-D24B-AE88-A9817A36F31C}" destId="{6DEAF7C3-10AF-9C4A-803D-6284AD15A41F}" srcOrd="2" destOrd="0" presId="urn:microsoft.com/office/officeart/2005/8/layout/lProcess3"/>
    <dgm:cxn modelId="{9A24AFBA-7233-244D-BE17-E6899FBE44FC}" type="presParOf" srcId="{6DEAF7C3-10AF-9C4A-803D-6284AD15A41F}" destId="{311D1DC0-2638-EC45-9661-F556E664C015}" srcOrd="0" destOrd="0" presId="urn:microsoft.com/office/officeart/2005/8/layout/lProcess3"/>
    <dgm:cxn modelId="{98A48077-FA37-E043-8AFA-9D5A64CEA09E}" type="presParOf" srcId="{6DEAF7C3-10AF-9C4A-803D-6284AD15A41F}" destId="{98846D72-5A89-E040-A1F3-FFA9FF843258}" srcOrd="1" destOrd="0" presId="urn:microsoft.com/office/officeart/2005/8/layout/lProcess3"/>
    <dgm:cxn modelId="{0B29D6F8-8658-D34D-9D4D-4C02292790A3}" type="presParOf" srcId="{6DEAF7C3-10AF-9C4A-803D-6284AD15A41F}" destId="{6FC44653-5BD4-CF43-921D-B1CEA816909A}"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8DE869-8F98-204A-95A2-3EE52C0B54CD}" type="doc">
      <dgm:prSet loTypeId="urn:microsoft.com/office/officeart/2008/layout/VerticalCurvedList" loCatId="" qsTypeId="urn:microsoft.com/office/officeart/2005/8/quickstyle/simple2" qsCatId="simple" csTypeId="urn:microsoft.com/office/officeart/2005/8/colors/accent1_2" csCatId="accent1" phldr="1"/>
      <dgm:spPr/>
      <dgm:t>
        <a:bodyPr/>
        <a:lstStyle/>
        <a:p>
          <a:endParaRPr lang="en-US"/>
        </a:p>
      </dgm:t>
    </dgm:pt>
    <dgm:pt modelId="{4A386234-58BD-9441-B869-A690CF6274E7}">
      <dgm:prSet phldrT="[Text]"/>
      <dgm:spPr/>
      <dgm:t>
        <a:bodyPr/>
        <a:lstStyle/>
        <a:p>
          <a:r>
            <a:rPr lang="en-US" dirty="0"/>
            <a:t>NE Point aux Pins</a:t>
          </a:r>
        </a:p>
      </dgm:t>
    </dgm:pt>
    <dgm:pt modelId="{0A52745D-FEFC-2B4B-8B05-8DBA8BA3151F}" type="parTrans" cxnId="{5C872955-751F-D64B-A663-9605ADFC7FB4}">
      <dgm:prSet/>
      <dgm:spPr/>
      <dgm:t>
        <a:bodyPr/>
        <a:lstStyle/>
        <a:p>
          <a:endParaRPr lang="en-US"/>
        </a:p>
      </dgm:t>
    </dgm:pt>
    <dgm:pt modelId="{42320032-4804-3147-99F3-D67E8683A2AB}" type="sibTrans" cxnId="{5C872955-751F-D64B-A663-9605ADFC7FB4}">
      <dgm:prSet/>
      <dgm:spPr/>
      <dgm:t>
        <a:bodyPr/>
        <a:lstStyle/>
        <a:p>
          <a:endParaRPr lang="en-US"/>
        </a:p>
      </dgm:t>
    </dgm:pt>
    <dgm:pt modelId="{D6E3015F-2F7F-CC40-B805-DA663F82AA6F}">
      <dgm:prSet phldrT="[Text]"/>
      <dgm:spPr/>
      <dgm:t>
        <a:bodyPr/>
        <a:lstStyle/>
        <a:p>
          <a:r>
            <a:rPr lang="en-US" dirty="0" err="1"/>
            <a:t>Saltaire</a:t>
          </a:r>
          <a:endParaRPr lang="en-US" dirty="0"/>
        </a:p>
      </dgm:t>
    </dgm:pt>
    <dgm:pt modelId="{2FE275DC-110B-164B-A17B-D012B568E514}" type="parTrans" cxnId="{EC21CDC8-9D8A-904D-B917-361932D8BA96}">
      <dgm:prSet/>
      <dgm:spPr/>
      <dgm:t>
        <a:bodyPr/>
        <a:lstStyle/>
        <a:p>
          <a:endParaRPr lang="en-US"/>
        </a:p>
      </dgm:t>
    </dgm:pt>
    <dgm:pt modelId="{B5BDA294-B701-6E45-8F01-E76CBB565084}" type="sibTrans" cxnId="{EC21CDC8-9D8A-904D-B917-361932D8BA96}">
      <dgm:prSet/>
      <dgm:spPr/>
      <dgm:t>
        <a:bodyPr/>
        <a:lstStyle/>
        <a:p>
          <a:endParaRPr lang="en-US"/>
        </a:p>
      </dgm:t>
    </dgm:pt>
    <dgm:pt modelId="{25CA597D-B66B-5B40-B3D8-5E6C0FA073A0}">
      <dgm:prSet phldrT="[Text]"/>
      <dgm:spPr/>
      <dgm:t>
        <a:bodyPr/>
        <a:lstStyle/>
        <a:p>
          <a:r>
            <a:rPr lang="en-US" dirty="0"/>
            <a:t>Swift Tract</a:t>
          </a:r>
        </a:p>
      </dgm:t>
    </dgm:pt>
    <dgm:pt modelId="{787711DC-5078-A848-8F22-2EAF2A6FE815}" type="parTrans" cxnId="{056C63C0-6C16-544E-9F0F-03AFCE204875}">
      <dgm:prSet/>
      <dgm:spPr/>
      <dgm:t>
        <a:bodyPr/>
        <a:lstStyle/>
        <a:p>
          <a:endParaRPr lang="en-US"/>
        </a:p>
      </dgm:t>
    </dgm:pt>
    <dgm:pt modelId="{B7279AAA-FD4C-5D45-88F9-DA2FF4106BF9}" type="sibTrans" cxnId="{056C63C0-6C16-544E-9F0F-03AFCE204875}">
      <dgm:prSet/>
      <dgm:spPr/>
      <dgm:t>
        <a:bodyPr/>
        <a:lstStyle/>
        <a:p>
          <a:endParaRPr lang="en-US"/>
        </a:p>
      </dgm:t>
    </dgm:pt>
    <dgm:pt modelId="{5D31ECAF-CDF1-E749-911F-A7DFE84E9807}" type="pres">
      <dgm:prSet presAssocID="{468DE869-8F98-204A-95A2-3EE52C0B54CD}" presName="Name0" presStyleCnt="0">
        <dgm:presLayoutVars>
          <dgm:chMax val="7"/>
          <dgm:chPref val="7"/>
          <dgm:dir/>
        </dgm:presLayoutVars>
      </dgm:prSet>
      <dgm:spPr/>
    </dgm:pt>
    <dgm:pt modelId="{76815F36-9D6D-7F46-B939-27EF62C335A0}" type="pres">
      <dgm:prSet presAssocID="{468DE869-8F98-204A-95A2-3EE52C0B54CD}" presName="Name1" presStyleCnt="0"/>
      <dgm:spPr/>
    </dgm:pt>
    <dgm:pt modelId="{D5350789-B533-0244-B3CC-DE40CC330EC0}" type="pres">
      <dgm:prSet presAssocID="{468DE869-8F98-204A-95A2-3EE52C0B54CD}" presName="cycle" presStyleCnt="0"/>
      <dgm:spPr/>
    </dgm:pt>
    <dgm:pt modelId="{7185166D-1A0D-5049-8A2F-C0DB81F4555E}" type="pres">
      <dgm:prSet presAssocID="{468DE869-8F98-204A-95A2-3EE52C0B54CD}" presName="srcNode" presStyleLbl="node1" presStyleIdx="0" presStyleCnt="3"/>
      <dgm:spPr/>
    </dgm:pt>
    <dgm:pt modelId="{28BED38C-14AF-9043-8845-F70C2EA27E35}" type="pres">
      <dgm:prSet presAssocID="{468DE869-8F98-204A-95A2-3EE52C0B54CD}" presName="conn" presStyleLbl="parChTrans1D2" presStyleIdx="0" presStyleCnt="1"/>
      <dgm:spPr/>
    </dgm:pt>
    <dgm:pt modelId="{9975B9DC-B04A-254A-A55A-53FDBC95DEC0}" type="pres">
      <dgm:prSet presAssocID="{468DE869-8F98-204A-95A2-3EE52C0B54CD}" presName="extraNode" presStyleLbl="node1" presStyleIdx="0" presStyleCnt="3"/>
      <dgm:spPr/>
    </dgm:pt>
    <dgm:pt modelId="{7233CB5D-5F86-1742-B98F-A30679B9AC80}" type="pres">
      <dgm:prSet presAssocID="{468DE869-8F98-204A-95A2-3EE52C0B54CD}" presName="dstNode" presStyleLbl="node1" presStyleIdx="0" presStyleCnt="3"/>
      <dgm:spPr/>
    </dgm:pt>
    <dgm:pt modelId="{08750843-A912-A84B-A408-CAE7DB3796D0}" type="pres">
      <dgm:prSet presAssocID="{4A386234-58BD-9441-B869-A690CF6274E7}" presName="text_1" presStyleLbl="node1" presStyleIdx="0" presStyleCnt="3">
        <dgm:presLayoutVars>
          <dgm:bulletEnabled val="1"/>
        </dgm:presLayoutVars>
      </dgm:prSet>
      <dgm:spPr/>
    </dgm:pt>
    <dgm:pt modelId="{9837D63A-6D4E-5248-8EFD-C79204EEC2E4}" type="pres">
      <dgm:prSet presAssocID="{4A386234-58BD-9441-B869-A690CF6274E7}" presName="accent_1" presStyleCnt="0"/>
      <dgm:spPr/>
    </dgm:pt>
    <dgm:pt modelId="{8AAFA8B5-2F71-C44F-8D90-EA649DA31FE2}" type="pres">
      <dgm:prSet presAssocID="{4A386234-58BD-9441-B869-A690CF6274E7}" presName="accentRepeatNode" presStyleLbl="solidFgAcc1" presStyleIdx="0" presStyleCnt="3"/>
      <dgm:spPr>
        <a:blipFill dpi="0" rotWithShape="0">
          <a:blip xmlns:r="http://schemas.openxmlformats.org/officeDocument/2006/relationships" r:embed="rId1"/>
          <a:srcRect/>
          <a:stretch>
            <a:fillRect/>
          </a:stretch>
        </a:blipFill>
      </dgm:spPr>
    </dgm:pt>
    <dgm:pt modelId="{85F1C017-C351-CC4B-9A21-0F5AC932889F}" type="pres">
      <dgm:prSet presAssocID="{D6E3015F-2F7F-CC40-B805-DA663F82AA6F}" presName="text_2" presStyleLbl="node1" presStyleIdx="1" presStyleCnt="3">
        <dgm:presLayoutVars>
          <dgm:bulletEnabled val="1"/>
        </dgm:presLayoutVars>
      </dgm:prSet>
      <dgm:spPr/>
    </dgm:pt>
    <dgm:pt modelId="{B321C6FA-7983-EA41-822A-DFAC7861B075}" type="pres">
      <dgm:prSet presAssocID="{D6E3015F-2F7F-CC40-B805-DA663F82AA6F}" presName="accent_2" presStyleCnt="0"/>
      <dgm:spPr/>
    </dgm:pt>
    <dgm:pt modelId="{E840234C-B7F2-E846-8CD8-E6A2BC8CC9CD}" type="pres">
      <dgm:prSet presAssocID="{D6E3015F-2F7F-CC40-B805-DA663F82AA6F}" presName="accentRepeatNode" presStyleLbl="solidFgAcc1" presStyleIdx="1" presStyleCnt="3"/>
      <dgm:spPr>
        <a:blipFill rotWithShape="0">
          <a:blip xmlns:r="http://schemas.openxmlformats.org/officeDocument/2006/relationships" r:embed="rId2"/>
          <a:stretch>
            <a:fillRect/>
          </a:stretch>
        </a:blipFill>
      </dgm:spPr>
    </dgm:pt>
    <dgm:pt modelId="{C8A5D831-37E1-D342-815D-0472C11ACFE7}" type="pres">
      <dgm:prSet presAssocID="{25CA597D-B66B-5B40-B3D8-5E6C0FA073A0}" presName="text_3" presStyleLbl="node1" presStyleIdx="2" presStyleCnt="3">
        <dgm:presLayoutVars>
          <dgm:bulletEnabled val="1"/>
        </dgm:presLayoutVars>
      </dgm:prSet>
      <dgm:spPr/>
    </dgm:pt>
    <dgm:pt modelId="{F0541789-7B1D-9046-B656-E622C2607B58}" type="pres">
      <dgm:prSet presAssocID="{25CA597D-B66B-5B40-B3D8-5E6C0FA073A0}" presName="accent_3" presStyleCnt="0"/>
      <dgm:spPr/>
    </dgm:pt>
    <dgm:pt modelId="{BD329778-55E9-3542-A9C8-4ED32463754A}" type="pres">
      <dgm:prSet presAssocID="{25CA597D-B66B-5B40-B3D8-5E6C0FA073A0}" presName="accentRepeatNode" presStyleLbl="solidFgAcc1" presStyleIdx="2" presStyleCnt="3"/>
      <dgm:spPr>
        <a:blipFill rotWithShape="0">
          <a:blip xmlns:r="http://schemas.openxmlformats.org/officeDocument/2006/relationships" r:embed="rId3"/>
          <a:stretch>
            <a:fillRect/>
          </a:stretch>
        </a:blipFill>
      </dgm:spPr>
    </dgm:pt>
  </dgm:ptLst>
  <dgm:cxnLst>
    <dgm:cxn modelId="{D88EA80D-1257-AB42-816F-FDDC80E213ED}" type="presOf" srcId="{468DE869-8F98-204A-95A2-3EE52C0B54CD}" destId="{5D31ECAF-CDF1-E749-911F-A7DFE84E9807}" srcOrd="0" destOrd="0" presId="urn:microsoft.com/office/officeart/2008/layout/VerticalCurvedList"/>
    <dgm:cxn modelId="{9D898944-212E-3A4C-A370-189A471B7751}" type="presOf" srcId="{4A386234-58BD-9441-B869-A690CF6274E7}" destId="{08750843-A912-A84B-A408-CAE7DB3796D0}" srcOrd="0" destOrd="0" presId="urn:microsoft.com/office/officeart/2008/layout/VerticalCurvedList"/>
    <dgm:cxn modelId="{2BE3AF4F-9B84-D64D-AD8F-A280B98B264E}" type="presOf" srcId="{D6E3015F-2F7F-CC40-B805-DA663F82AA6F}" destId="{85F1C017-C351-CC4B-9A21-0F5AC932889F}" srcOrd="0" destOrd="0" presId="urn:microsoft.com/office/officeart/2008/layout/VerticalCurvedList"/>
    <dgm:cxn modelId="{5C872955-751F-D64B-A663-9605ADFC7FB4}" srcId="{468DE869-8F98-204A-95A2-3EE52C0B54CD}" destId="{4A386234-58BD-9441-B869-A690CF6274E7}" srcOrd="0" destOrd="0" parTransId="{0A52745D-FEFC-2B4B-8B05-8DBA8BA3151F}" sibTransId="{42320032-4804-3147-99F3-D67E8683A2AB}"/>
    <dgm:cxn modelId="{9C8C1A61-EF05-1F45-9CC8-8351F334D6D4}" type="presOf" srcId="{25CA597D-B66B-5B40-B3D8-5E6C0FA073A0}" destId="{C8A5D831-37E1-D342-815D-0472C11ACFE7}" srcOrd="0" destOrd="0" presId="urn:microsoft.com/office/officeart/2008/layout/VerticalCurvedList"/>
    <dgm:cxn modelId="{085C55B8-41F7-AE4E-83A7-BB9275775C6D}" type="presOf" srcId="{42320032-4804-3147-99F3-D67E8683A2AB}" destId="{28BED38C-14AF-9043-8845-F70C2EA27E35}" srcOrd="0" destOrd="0" presId="urn:microsoft.com/office/officeart/2008/layout/VerticalCurvedList"/>
    <dgm:cxn modelId="{056C63C0-6C16-544E-9F0F-03AFCE204875}" srcId="{468DE869-8F98-204A-95A2-3EE52C0B54CD}" destId="{25CA597D-B66B-5B40-B3D8-5E6C0FA073A0}" srcOrd="2" destOrd="0" parTransId="{787711DC-5078-A848-8F22-2EAF2A6FE815}" sibTransId="{B7279AAA-FD4C-5D45-88F9-DA2FF4106BF9}"/>
    <dgm:cxn modelId="{EC21CDC8-9D8A-904D-B917-361932D8BA96}" srcId="{468DE869-8F98-204A-95A2-3EE52C0B54CD}" destId="{D6E3015F-2F7F-CC40-B805-DA663F82AA6F}" srcOrd="1" destOrd="0" parTransId="{2FE275DC-110B-164B-A17B-D012B568E514}" sibTransId="{B5BDA294-B701-6E45-8F01-E76CBB565084}"/>
    <dgm:cxn modelId="{FADAA1E8-875B-CF4F-9DBB-72B968515BAF}" type="presParOf" srcId="{5D31ECAF-CDF1-E749-911F-A7DFE84E9807}" destId="{76815F36-9D6D-7F46-B939-27EF62C335A0}" srcOrd="0" destOrd="0" presId="urn:microsoft.com/office/officeart/2008/layout/VerticalCurvedList"/>
    <dgm:cxn modelId="{D85318D2-17CA-D349-A0F5-F54894386B6C}" type="presParOf" srcId="{76815F36-9D6D-7F46-B939-27EF62C335A0}" destId="{D5350789-B533-0244-B3CC-DE40CC330EC0}" srcOrd="0" destOrd="0" presId="urn:microsoft.com/office/officeart/2008/layout/VerticalCurvedList"/>
    <dgm:cxn modelId="{E5EA1F56-4F52-394C-B465-6CE507601C3E}" type="presParOf" srcId="{D5350789-B533-0244-B3CC-DE40CC330EC0}" destId="{7185166D-1A0D-5049-8A2F-C0DB81F4555E}" srcOrd="0" destOrd="0" presId="urn:microsoft.com/office/officeart/2008/layout/VerticalCurvedList"/>
    <dgm:cxn modelId="{B6C97049-9BE9-EC43-A77E-9B1C2A5DD6E1}" type="presParOf" srcId="{D5350789-B533-0244-B3CC-DE40CC330EC0}" destId="{28BED38C-14AF-9043-8845-F70C2EA27E35}" srcOrd="1" destOrd="0" presId="urn:microsoft.com/office/officeart/2008/layout/VerticalCurvedList"/>
    <dgm:cxn modelId="{179A81AD-46AE-9A45-A7E4-9C2CCCA676A8}" type="presParOf" srcId="{D5350789-B533-0244-B3CC-DE40CC330EC0}" destId="{9975B9DC-B04A-254A-A55A-53FDBC95DEC0}" srcOrd="2" destOrd="0" presId="urn:microsoft.com/office/officeart/2008/layout/VerticalCurvedList"/>
    <dgm:cxn modelId="{4F7518EE-0050-D646-A520-F1B6EBE38549}" type="presParOf" srcId="{D5350789-B533-0244-B3CC-DE40CC330EC0}" destId="{7233CB5D-5F86-1742-B98F-A30679B9AC80}" srcOrd="3" destOrd="0" presId="urn:microsoft.com/office/officeart/2008/layout/VerticalCurvedList"/>
    <dgm:cxn modelId="{4A1FAFBB-E3AA-2646-B883-32180E31E929}" type="presParOf" srcId="{76815F36-9D6D-7F46-B939-27EF62C335A0}" destId="{08750843-A912-A84B-A408-CAE7DB3796D0}" srcOrd="1" destOrd="0" presId="urn:microsoft.com/office/officeart/2008/layout/VerticalCurvedList"/>
    <dgm:cxn modelId="{CDD3C56E-5ECE-9641-8B51-66565A853A99}" type="presParOf" srcId="{76815F36-9D6D-7F46-B939-27EF62C335A0}" destId="{9837D63A-6D4E-5248-8EFD-C79204EEC2E4}" srcOrd="2" destOrd="0" presId="urn:microsoft.com/office/officeart/2008/layout/VerticalCurvedList"/>
    <dgm:cxn modelId="{0C2B41F9-CEE4-A74E-8C3E-ABE0A4F6E5D4}" type="presParOf" srcId="{9837D63A-6D4E-5248-8EFD-C79204EEC2E4}" destId="{8AAFA8B5-2F71-C44F-8D90-EA649DA31FE2}" srcOrd="0" destOrd="0" presId="urn:microsoft.com/office/officeart/2008/layout/VerticalCurvedList"/>
    <dgm:cxn modelId="{D01A2DE4-A774-0B4B-8B82-BD0AC7FC3C6F}" type="presParOf" srcId="{76815F36-9D6D-7F46-B939-27EF62C335A0}" destId="{85F1C017-C351-CC4B-9A21-0F5AC932889F}" srcOrd="3" destOrd="0" presId="urn:microsoft.com/office/officeart/2008/layout/VerticalCurvedList"/>
    <dgm:cxn modelId="{12E85CB9-BB99-084C-90BB-09B1AF094B5A}" type="presParOf" srcId="{76815F36-9D6D-7F46-B939-27EF62C335A0}" destId="{B321C6FA-7983-EA41-822A-DFAC7861B075}" srcOrd="4" destOrd="0" presId="urn:microsoft.com/office/officeart/2008/layout/VerticalCurvedList"/>
    <dgm:cxn modelId="{DC67DDA8-4547-334C-8ED2-600C8233A02E}" type="presParOf" srcId="{B321C6FA-7983-EA41-822A-DFAC7861B075}" destId="{E840234C-B7F2-E846-8CD8-E6A2BC8CC9CD}" srcOrd="0" destOrd="0" presId="urn:microsoft.com/office/officeart/2008/layout/VerticalCurvedList"/>
    <dgm:cxn modelId="{A2E0C9ED-292E-AA40-857C-A2C1C5A69210}" type="presParOf" srcId="{76815F36-9D6D-7F46-B939-27EF62C335A0}" destId="{C8A5D831-37E1-D342-815D-0472C11ACFE7}" srcOrd="5" destOrd="0" presId="urn:microsoft.com/office/officeart/2008/layout/VerticalCurvedList"/>
    <dgm:cxn modelId="{CAE7CD19-04ED-F740-A584-C2FCF7A16B07}" type="presParOf" srcId="{76815F36-9D6D-7F46-B939-27EF62C335A0}" destId="{F0541789-7B1D-9046-B656-E622C2607B58}" srcOrd="6" destOrd="0" presId="urn:microsoft.com/office/officeart/2008/layout/VerticalCurvedList"/>
    <dgm:cxn modelId="{A523C5EF-2210-2345-8164-D4DFFAA23443}" type="presParOf" srcId="{F0541789-7B1D-9046-B656-E622C2607B58}" destId="{BD329778-55E9-3542-A9C8-4ED32463754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5429CA-0282-C04E-92A7-500601E01877}"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6445C598-C3C8-0D4E-B226-285FA65C6B0F}">
      <dgm:prSet phldrT="[Text]"/>
      <dgm:spPr/>
      <dgm:t>
        <a:bodyPr/>
        <a:lstStyle/>
        <a:p>
          <a:r>
            <a:rPr lang="en-US" dirty="0"/>
            <a:t>Coffee Island</a:t>
          </a:r>
        </a:p>
      </dgm:t>
    </dgm:pt>
    <dgm:pt modelId="{407C4FDC-843F-D64A-AF50-8162D090028F}" type="parTrans" cxnId="{50509C7F-E04B-EA42-89CC-FC001CAB3A8B}">
      <dgm:prSet/>
      <dgm:spPr/>
      <dgm:t>
        <a:bodyPr/>
        <a:lstStyle/>
        <a:p>
          <a:endParaRPr lang="en-US"/>
        </a:p>
      </dgm:t>
    </dgm:pt>
    <dgm:pt modelId="{012A2285-CEDB-EA46-9C30-B0066002C4A4}" type="sibTrans" cxnId="{50509C7F-E04B-EA42-89CC-FC001CAB3A8B}">
      <dgm:prSet/>
      <dgm:spPr/>
      <dgm:t>
        <a:bodyPr/>
        <a:lstStyle/>
        <a:p>
          <a:endParaRPr lang="en-US"/>
        </a:p>
      </dgm:t>
    </dgm:pt>
    <dgm:pt modelId="{70570617-DA97-EC46-ADFC-E0F56B8F62C8}">
      <dgm:prSet phldrT="[Text]"/>
      <dgm:spPr/>
      <dgm:t>
        <a:bodyPr/>
        <a:lstStyle/>
        <a:p>
          <a:r>
            <a:rPr lang="en-US" dirty="0"/>
            <a:t>Little Bay</a:t>
          </a:r>
        </a:p>
      </dgm:t>
    </dgm:pt>
    <dgm:pt modelId="{44FC79C7-F859-BC4C-9380-9D16295FA425}" type="parTrans" cxnId="{87CB3F40-F40F-B547-A77D-D748CCDAE5B8}">
      <dgm:prSet/>
      <dgm:spPr/>
      <dgm:t>
        <a:bodyPr/>
        <a:lstStyle/>
        <a:p>
          <a:endParaRPr lang="en-US"/>
        </a:p>
      </dgm:t>
    </dgm:pt>
    <dgm:pt modelId="{EFE467AF-F83D-184B-8F47-685E08FF4536}" type="sibTrans" cxnId="{87CB3F40-F40F-B547-A77D-D748CCDAE5B8}">
      <dgm:prSet/>
      <dgm:spPr/>
      <dgm:t>
        <a:bodyPr/>
        <a:lstStyle/>
        <a:p>
          <a:endParaRPr lang="en-US"/>
        </a:p>
      </dgm:t>
    </dgm:pt>
    <dgm:pt modelId="{D6335796-1971-8248-98E1-EA8D60BB97DD}">
      <dgm:prSet phldrT="[Text]"/>
      <dgm:spPr/>
      <dgm:t>
        <a:bodyPr/>
        <a:lstStyle/>
        <a:p>
          <a:r>
            <a:rPr lang="en-US" dirty="0"/>
            <a:t>Marsh Island</a:t>
          </a:r>
        </a:p>
      </dgm:t>
    </dgm:pt>
    <dgm:pt modelId="{38EC2AF4-1EE7-E144-B82D-2740DB078260}" type="parTrans" cxnId="{9353A1A1-402A-8047-9A1E-16AB49EE08C6}">
      <dgm:prSet/>
      <dgm:spPr/>
      <dgm:t>
        <a:bodyPr/>
        <a:lstStyle/>
        <a:p>
          <a:endParaRPr lang="en-US"/>
        </a:p>
      </dgm:t>
    </dgm:pt>
    <dgm:pt modelId="{553CB47E-016D-4B4B-8B24-8F7FAB761641}" type="sibTrans" cxnId="{9353A1A1-402A-8047-9A1E-16AB49EE08C6}">
      <dgm:prSet/>
      <dgm:spPr/>
      <dgm:t>
        <a:bodyPr/>
        <a:lstStyle/>
        <a:p>
          <a:endParaRPr lang="en-US"/>
        </a:p>
      </dgm:t>
    </dgm:pt>
    <dgm:pt modelId="{D931FC8D-EFF8-4440-A405-9AFFE7E8EB95}">
      <dgm:prSet phldrT="[Text]"/>
      <dgm:spPr/>
      <dgm:t>
        <a:bodyPr/>
        <a:lstStyle/>
        <a:p>
          <a:r>
            <a:rPr lang="en-US" dirty="0"/>
            <a:t>Helen Wood Park</a:t>
          </a:r>
        </a:p>
      </dgm:t>
    </dgm:pt>
    <dgm:pt modelId="{66F2DC8D-776D-084A-918C-3EDDBF370C84}" type="parTrans" cxnId="{84A81692-9EDD-A941-A7A5-B06716FF7207}">
      <dgm:prSet/>
      <dgm:spPr/>
      <dgm:t>
        <a:bodyPr/>
        <a:lstStyle/>
        <a:p>
          <a:endParaRPr lang="en-US"/>
        </a:p>
      </dgm:t>
    </dgm:pt>
    <dgm:pt modelId="{106AA2AE-8407-8C48-87CA-D93A7ECDE839}" type="sibTrans" cxnId="{84A81692-9EDD-A941-A7A5-B06716FF7207}">
      <dgm:prSet/>
      <dgm:spPr/>
      <dgm:t>
        <a:bodyPr/>
        <a:lstStyle/>
        <a:p>
          <a:endParaRPr lang="en-US"/>
        </a:p>
      </dgm:t>
    </dgm:pt>
    <dgm:pt modelId="{F961AA21-F60F-8D44-8ECB-0C4D6DA791CD}">
      <dgm:prSet phldrT="[Text]"/>
      <dgm:spPr/>
      <dgm:t>
        <a:bodyPr/>
        <a:lstStyle/>
        <a:p>
          <a:r>
            <a:rPr lang="en-US" dirty="0"/>
            <a:t>Lightning Point </a:t>
          </a:r>
        </a:p>
      </dgm:t>
    </dgm:pt>
    <dgm:pt modelId="{CA27ABB0-7FCD-4B47-9554-1ED6AC0C7613}" type="parTrans" cxnId="{52FAF51C-CD34-F44E-97D9-6E9DA7F1EB11}">
      <dgm:prSet/>
      <dgm:spPr/>
      <dgm:t>
        <a:bodyPr/>
        <a:lstStyle/>
        <a:p>
          <a:endParaRPr lang="en-US"/>
        </a:p>
      </dgm:t>
    </dgm:pt>
    <dgm:pt modelId="{CC65230D-9F21-0F42-AE88-EC1679B0FB7D}" type="sibTrans" cxnId="{52FAF51C-CD34-F44E-97D9-6E9DA7F1EB11}">
      <dgm:prSet/>
      <dgm:spPr/>
      <dgm:t>
        <a:bodyPr/>
        <a:lstStyle/>
        <a:p>
          <a:endParaRPr lang="en-US"/>
        </a:p>
      </dgm:t>
    </dgm:pt>
    <dgm:pt modelId="{6429815A-CCF9-C44B-B9B4-622C5999E6FD}">
      <dgm:prSet/>
      <dgm:spPr/>
      <dgm:t>
        <a:bodyPr/>
        <a:lstStyle/>
        <a:p>
          <a:r>
            <a:rPr lang="en-US" dirty="0"/>
            <a:t>Alabama Port</a:t>
          </a:r>
        </a:p>
      </dgm:t>
    </dgm:pt>
    <dgm:pt modelId="{6FE38324-4004-1E49-9705-DBEC48B5B2C3}" type="parTrans" cxnId="{31CFD022-D3BD-1B45-BCE3-E0CB5CBCB6F9}">
      <dgm:prSet/>
      <dgm:spPr/>
      <dgm:t>
        <a:bodyPr/>
        <a:lstStyle/>
        <a:p>
          <a:endParaRPr lang="en-US"/>
        </a:p>
      </dgm:t>
    </dgm:pt>
    <dgm:pt modelId="{AA6C0C05-B8D0-9941-A825-011621737506}" type="sibTrans" cxnId="{31CFD022-D3BD-1B45-BCE3-E0CB5CBCB6F9}">
      <dgm:prSet/>
      <dgm:spPr/>
      <dgm:t>
        <a:bodyPr/>
        <a:lstStyle/>
        <a:p>
          <a:endParaRPr lang="en-US"/>
        </a:p>
      </dgm:t>
    </dgm:pt>
    <dgm:pt modelId="{20E803CC-7571-5541-905F-CEC4961C77DF}" type="pres">
      <dgm:prSet presAssocID="{8A5429CA-0282-C04E-92A7-500601E01877}" presName="cycle" presStyleCnt="0">
        <dgm:presLayoutVars>
          <dgm:dir/>
          <dgm:resizeHandles val="exact"/>
        </dgm:presLayoutVars>
      </dgm:prSet>
      <dgm:spPr/>
    </dgm:pt>
    <dgm:pt modelId="{17E9B4B8-B596-4241-B4EE-5FAA575DDEDE}" type="pres">
      <dgm:prSet presAssocID="{6445C598-C3C8-0D4E-B226-285FA65C6B0F}" presName="dummy" presStyleCnt="0"/>
      <dgm:spPr/>
    </dgm:pt>
    <dgm:pt modelId="{574BE79D-3D44-4242-96E4-EBBC58D60A29}" type="pres">
      <dgm:prSet presAssocID="{6445C598-C3C8-0D4E-B226-285FA65C6B0F}" presName="node" presStyleLbl="revTx" presStyleIdx="0" presStyleCnt="6">
        <dgm:presLayoutVars>
          <dgm:bulletEnabled val="1"/>
        </dgm:presLayoutVars>
      </dgm:prSet>
      <dgm:spPr/>
    </dgm:pt>
    <dgm:pt modelId="{79ABE3A5-9EE5-624E-896F-9024FFCC476A}" type="pres">
      <dgm:prSet presAssocID="{012A2285-CEDB-EA46-9C30-B0066002C4A4}" presName="sibTrans" presStyleLbl="node1" presStyleIdx="0" presStyleCnt="6"/>
      <dgm:spPr/>
    </dgm:pt>
    <dgm:pt modelId="{6148A08D-CAFA-0D4D-8B34-2C721C9D4769}" type="pres">
      <dgm:prSet presAssocID="{70570617-DA97-EC46-ADFC-E0F56B8F62C8}" presName="dummy" presStyleCnt="0"/>
      <dgm:spPr/>
    </dgm:pt>
    <dgm:pt modelId="{F5C8B0CD-0EC0-3947-9B47-12FCC30666BB}" type="pres">
      <dgm:prSet presAssocID="{70570617-DA97-EC46-ADFC-E0F56B8F62C8}" presName="node" presStyleLbl="revTx" presStyleIdx="1" presStyleCnt="6">
        <dgm:presLayoutVars>
          <dgm:bulletEnabled val="1"/>
        </dgm:presLayoutVars>
      </dgm:prSet>
      <dgm:spPr/>
    </dgm:pt>
    <dgm:pt modelId="{7A1C6760-E51F-6744-90DC-204649DD46AB}" type="pres">
      <dgm:prSet presAssocID="{EFE467AF-F83D-184B-8F47-685E08FF4536}" presName="sibTrans" presStyleLbl="node1" presStyleIdx="1" presStyleCnt="6"/>
      <dgm:spPr/>
    </dgm:pt>
    <dgm:pt modelId="{1D439F11-9029-2D4F-80A1-0A892317DDF1}" type="pres">
      <dgm:prSet presAssocID="{D6335796-1971-8248-98E1-EA8D60BB97DD}" presName="dummy" presStyleCnt="0"/>
      <dgm:spPr/>
    </dgm:pt>
    <dgm:pt modelId="{E6313F6F-F52C-284C-BBF8-95C9D22815B9}" type="pres">
      <dgm:prSet presAssocID="{D6335796-1971-8248-98E1-EA8D60BB97DD}" presName="node" presStyleLbl="revTx" presStyleIdx="2" presStyleCnt="6">
        <dgm:presLayoutVars>
          <dgm:bulletEnabled val="1"/>
        </dgm:presLayoutVars>
      </dgm:prSet>
      <dgm:spPr/>
    </dgm:pt>
    <dgm:pt modelId="{8EC081CA-A762-E24F-948B-C6448CDEDFCF}" type="pres">
      <dgm:prSet presAssocID="{553CB47E-016D-4B4B-8B24-8F7FAB761641}" presName="sibTrans" presStyleLbl="node1" presStyleIdx="2" presStyleCnt="6"/>
      <dgm:spPr/>
    </dgm:pt>
    <dgm:pt modelId="{FABF6228-8688-CF4A-918F-8C68451574AB}" type="pres">
      <dgm:prSet presAssocID="{D931FC8D-EFF8-4440-A405-9AFFE7E8EB95}" presName="dummy" presStyleCnt="0"/>
      <dgm:spPr/>
    </dgm:pt>
    <dgm:pt modelId="{F260B90D-2852-304E-BCFE-FA913795F173}" type="pres">
      <dgm:prSet presAssocID="{D931FC8D-EFF8-4440-A405-9AFFE7E8EB95}" presName="node" presStyleLbl="revTx" presStyleIdx="3" presStyleCnt="6">
        <dgm:presLayoutVars>
          <dgm:bulletEnabled val="1"/>
        </dgm:presLayoutVars>
      </dgm:prSet>
      <dgm:spPr/>
    </dgm:pt>
    <dgm:pt modelId="{9FC9EA8F-D204-A049-B90A-D749069B7E00}" type="pres">
      <dgm:prSet presAssocID="{106AA2AE-8407-8C48-87CA-D93A7ECDE839}" presName="sibTrans" presStyleLbl="node1" presStyleIdx="3" presStyleCnt="6"/>
      <dgm:spPr/>
    </dgm:pt>
    <dgm:pt modelId="{B23D865E-2B16-204B-B59A-D0DB6180FC39}" type="pres">
      <dgm:prSet presAssocID="{F961AA21-F60F-8D44-8ECB-0C4D6DA791CD}" presName="dummy" presStyleCnt="0"/>
      <dgm:spPr/>
    </dgm:pt>
    <dgm:pt modelId="{0BE6BA55-B0C3-A44F-AFED-43D0F49E2F9F}" type="pres">
      <dgm:prSet presAssocID="{F961AA21-F60F-8D44-8ECB-0C4D6DA791CD}" presName="node" presStyleLbl="revTx" presStyleIdx="4" presStyleCnt="6">
        <dgm:presLayoutVars>
          <dgm:bulletEnabled val="1"/>
        </dgm:presLayoutVars>
      </dgm:prSet>
      <dgm:spPr/>
    </dgm:pt>
    <dgm:pt modelId="{B3E8ABE2-3CF7-5744-AA86-8926CFD9D202}" type="pres">
      <dgm:prSet presAssocID="{CC65230D-9F21-0F42-AE88-EC1679B0FB7D}" presName="sibTrans" presStyleLbl="node1" presStyleIdx="4" presStyleCnt="6"/>
      <dgm:spPr/>
    </dgm:pt>
    <dgm:pt modelId="{8C7A18F4-CBAD-5C46-95B6-438C39A66187}" type="pres">
      <dgm:prSet presAssocID="{6429815A-CCF9-C44B-B9B4-622C5999E6FD}" presName="dummy" presStyleCnt="0"/>
      <dgm:spPr/>
    </dgm:pt>
    <dgm:pt modelId="{B51BC3BE-186A-FA44-A877-39AF455FC374}" type="pres">
      <dgm:prSet presAssocID="{6429815A-CCF9-C44B-B9B4-622C5999E6FD}" presName="node" presStyleLbl="revTx" presStyleIdx="5" presStyleCnt="6">
        <dgm:presLayoutVars>
          <dgm:bulletEnabled val="1"/>
        </dgm:presLayoutVars>
      </dgm:prSet>
      <dgm:spPr/>
    </dgm:pt>
    <dgm:pt modelId="{0FC2B03E-0E60-5E4B-801B-0F44E400A196}" type="pres">
      <dgm:prSet presAssocID="{AA6C0C05-B8D0-9941-A825-011621737506}" presName="sibTrans" presStyleLbl="node1" presStyleIdx="5" presStyleCnt="6"/>
      <dgm:spPr/>
    </dgm:pt>
  </dgm:ptLst>
  <dgm:cxnLst>
    <dgm:cxn modelId="{5732050E-2A80-D74A-BCD9-FE2C43FC1B8D}" type="presOf" srcId="{D931FC8D-EFF8-4440-A405-9AFFE7E8EB95}" destId="{F260B90D-2852-304E-BCFE-FA913795F173}" srcOrd="0" destOrd="0" presId="urn:microsoft.com/office/officeart/2005/8/layout/cycle1"/>
    <dgm:cxn modelId="{52FAF51C-CD34-F44E-97D9-6E9DA7F1EB11}" srcId="{8A5429CA-0282-C04E-92A7-500601E01877}" destId="{F961AA21-F60F-8D44-8ECB-0C4D6DA791CD}" srcOrd="4" destOrd="0" parTransId="{CA27ABB0-7FCD-4B47-9554-1ED6AC0C7613}" sibTransId="{CC65230D-9F21-0F42-AE88-EC1679B0FB7D}"/>
    <dgm:cxn modelId="{E612151F-0A21-BA43-B3D3-1E5E6809E33A}" type="presOf" srcId="{6445C598-C3C8-0D4E-B226-285FA65C6B0F}" destId="{574BE79D-3D44-4242-96E4-EBBC58D60A29}" srcOrd="0" destOrd="0" presId="urn:microsoft.com/office/officeart/2005/8/layout/cycle1"/>
    <dgm:cxn modelId="{31CFD022-D3BD-1B45-BCE3-E0CB5CBCB6F9}" srcId="{8A5429CA-0282-C04E-92A7-500601E01877}" destId="{6429815A-CCF9-C44B-B9B4-622C5999E6FD}" srcOrd="5" destOrd="0" parTransId="{6FE38324-4004-1E49-9705-DBEC48B5B2C3}" sibTransId="{AA6C0C05-B8D0-9941-A825-011621737506}"/>
    <dgm:cxn modelId="{BFAD3124-BE9F-C74F-9580-E41C22E01A76}" type="presOf" srcId="{70570617-DA97-EC46-ADFC-E0F56B8F62C8}" destId="{F5C8B0CD-0EC0-3947-9B47-12FCC30666BB}" srcOrd="0" destOrd="0" presId="urn:microsoft.com/office/officeart/2005/8/layout/cycle1"/>
    <dgm:cxn modelId="{7CB0982A-FB8B-0B47-B56F-C247E2C3A7CA}" type="presOf" srcId="{CC65230D-9F21-0F42-AE88-EC1679B0FB7D}" destId="{B3E8ABE2-3CF7-5744-AA86-8926CFD9D202}" srcOrd="0" destOrd="0" presId="urn:microsoft.com/office/officeart/2005/8/layout/cycle1"/>
    <dgm:cxn modelId="{87CB3F40-F40F-B547-A77D-D748CCDAE5B8}" srcId="{8A5429CA-0282-C04E-92A7-500601E01877}" destId="{70570617-DA97-EC46-ADFC-E0F56B8F62C8}" srcOrd="1" destOrd="0" parTransId="{44FC79C7-F859-BC4C-9380-9D16295FA425}" sibTransId="{EFE467AF-F83D-184B-8F47-685E08FF4536}"/>
    <dgm:cxn modelId="{0B093842-096C-9644-BB72-D04D0F846919}" type="presOf" srcId="{8A5429CA-0282-C04E-92A7-500601E01877}" destId="{20E803CC-7571-5541-905F-CEC4961C77DF}" srcOrd="0" destOrd="0" presId="urn:microsoft.com/office/officeart/2005/8/layout/cycle1"/>
    <dgm:cxn modelId="{AB842C44-C47D-2641-B0E4-97F56E771DBB}" type="presOf" srcId="{F961AA21-F60F-8D44-8ECB-0C4D6DA791CD}" destId="{0BE6BA55-B0C3-A44F-AFED-43D0F49E2F9F}" srcOrd="0" destOrd="0" presId="urn:microsoft.com/office/officeart/2005/8/layout/cycle1"/>
    <dgm:cxn modelId="{B8F7ED49-E9BD-C343-AE5A-8CD1D89CD360}" type="presOf" srcId="{6429815A-CCF9-C44B-B9B4-622C5999E6FD}" destId="{B51BC3BE-186A-FA44-A877-39AF455FC374}" srcOrd="0" destOrd="0" presId="urn:microsoft.com/office/officeart/2005/8/layout/cycle1"/>
    <dgm:cxn modelId="{AF470174-5471-0E44-B0C2-8829AC3EE94D}" type="presOf" srcId="{AA6C0C05-B8D0-9941-A825-011621737506}" destId="{0FC2B03E-0E60-5E4B-801B-0F44E400A196}" srcOrd="0" destOrd="0" presId="urn:microsoft.com/office/officeart/2005/8/layout/cycle1"/>
    <dgm:cxn modelId="{50509C7F-E04B-EA42-89CC-FC001CAB3A8B}" srcId="{8A5429CA-0282-C04E-92A7-500601E01877}" destId="{6445C598-C3C8-0D4E-B226-285FA65C6B0F}" srcOrd="0" destOrd="0" parTransId="{407C4FDC-843F-D64A-AF50-8162D090028F}" sibTransId="{012A2285-CEDB-EA46-9C30-B0066002C4A4}"/>
    <dgm:cxn modelId="{9A551689-F20C-B84E-9607-88B9445A6C8F}" type="presOf" srcId="{106AA2AE-8407-8C48-87CA-D93A7ECDE839}" destId="{9FC9EA8F-D204-A049-B90A-D749069B7E00}" srcOrd="0" destOrd="0" presId="urn:microsoft.com/office/officeart/2005/8/layout/cycle1"/>
    <dgm:cxn modelId="{84A81692-9EDD-A941-A7A5-B06716FF7207}" srcId="{8A5429CA-0282-C04E-92A7-500601E01877}" destId="{D931FC8D-EFF8-4440-A405-9AFFE7E8EB95}" srcOrd="3" destOrd="0" parTransId="{66F2DC8D-776D-084A-918C-3EDDBF370C84}" sibTransId="{106AA2AE-8407-8C48-87CA-D93A7ECDE839}"/>
    <dgm:cxn modelId="{9353A1A1-402A-8047-9A1E-16AB49EE08C6}" srcId="{8A5429CA-0282-C04E-92A7-500601E01877}" destId="{D6335796-1971-8248-98E1-EA8D60BB97DD}" srcOrd="2" destOrd="0" parTransId="{38EC2AF4-1EE7-E144-B82D-2740DB078260}" sibTransId="{553CB47E-016D-4B4B-8B24-8F7FAB761641}"/>
    <dgm:cxn modelId="{76452BAA-9872-DA46-B219-3F1388CC0413}" type="presOf" srcId="{D6335796-1971-8248-98E1-EA8D60BB97DD}" destId="{E6313F6F-F52C-284C-BBF8-95C9D22815B9}" srcOrd="0" destOrd="0" presId="urn:microsoft.com/office/officeart/2005/8/layout/cycle1"/>
    <dgm:cxn modelId="{8848ADB6-E1B8-DB47-A5C9-B6908EAA9D93}" type="presOf" srcId="{012A2285-CEDB-EA46-9C30-B0066002C4A4}" destId="{79ABE3A5-9EE5-624E-896F-9024FFCC476A}" srcOrd="0" destOrd="0" presId="urn:microsoft.com/office/officeart/2005/8/layout/cycle1"/>
    <dgm:cxn modelId="{524E85D5-81FD-0246-807D-61AEE8B4C0FD}" type="presOf" srcId="{553CB47E-016D-4B4B-8B24-8F7FAB761641}" destId="{8EC081CA-A762-E24F-948B-C6448CDEDFCF}" srcOrd="0" destOrd="0" presId="urn:microsoft.com/office/officeart/2005/8/layout/cycle1"/>
    <dgm:cxn modelId="{83CB85EE-22AB-4E44-80B3-8456CBE9C2D5}" type="presOf" srcId="{EFE467AF-F83D-184B-8F47-685E08FF4536}" destId="{7A1C6760-E51F-6744-90DC-204649DD46AB}" srcOrd="0" destOrd="0" presId="urn:microsoft.com/office/officeart/2005/8/layout/cycle1"/>
    <dgm:cxn modelId="{76BF338A-55A8-D049-B29B-ED4D14DC4B9F}" type="presParOf" srcId="{20E803CC-7571-5541-905F-CEC4961C77DF}" destId="{17E9B4B8-B596-4241-B4EE-5FAA575DDEDE}" srcOrd="0" destOrd="0" presId="urn:microsoft.com/office/officeart/2005/8/layout/cycle1"/>
    <dgm:cxn modelId="{0841E23D-F8DA-4240-AB5C-8CE010D4C406}" type="presParOf" srcId="{20E803CC-7571-5541-905F-CEC4961C77DF}" destId="{574BE79D-3D44-4242-96E4-EBBC58D60A29}" srcOrd="1" destOrd="0" presId="urn:microsoft.com/office/officeart/2005/8/layout/cycle1"/>
    <dgm:cxn modelId="{95509447-415A-4743-B337-204B60F292F0}" type="presParOf" srcId="{20E803CC-7571-5541-905F-CEC4961C77DF}" destId="{79ABE3A5-9EE5-624E-896F-9024FFCC476A}" srcOrd="2" destOrd="0" presId="urn:microsoft.com/office/officeart/2005/8/layout/cycle1"/>
    <dgm:cxn modelId="{F8B58AB4-9035-514A-8AE7-E7F6F41A705C}" type="presParOf" srcId="{20E803CC-7571-5541-905F-CEC4961C77DF}" destId="{6148A08D-CAFA-0D4D-8B34-2C721C9D4769}" srcOrd="3" destOrd="0" presId="urn:microsoft.com/office/officeart/2005/8/layout/cycle1"/>
    <dgm:cxn modelId="{5F2E2F89-BD55-9D4F-B31B-F06EC8F47569}" type="presParOf" srcId="{20E803CC-7571-5541-905F-CEC4961C77DF}" destId="{F5C8B0CD-0EC0-3947-9B47-12FCC30666BB}" srcOrd="4" destOrd="0" presId="urn:microsoft.com/office/officeart/2005/8/layout/cycle1"/>
    <dgm:cxn modelId="{627BF453-25A5-8B4A-AF92-E170D849D7F1}" type="presParOf" srcId="{20E803CC-7571-5541-905F-CEC4961C77DF}" destId="{7A1C6760-E51F-6744-90DC-204649DD46AB}" srcOrd="5" destOrd="0" presId="urn:microsoft.com/office/officeart/2005/8/layout/cycle1"/>
    <dgm:cxn modelId="{A6E9E341-57C8-474A-AA97-315CFB181E8F}" type="presParOf" srcId="{20E803CC-7571-5541-905F-CEC4961C77DF}" destId="{1D439F11-9029-2D4F-80A1-0A892317DDF1}" srcOrd="6" destOrd="0" presId="urn:microsoft.com/office/officeart/2005/8/layout/cycle1"/>
    <dgm:cxn modelId="{F31A3CE6-8CAC-B64E-9891-2531E5A983EF}" type="presParOf" srcId="{20E803CC-7571-5541-905F-CEC4961C77DF}" destId="{E6313F6F-F52C-284C-BBF8-95C9D22815B9}" srcOrd="7" destOrd="0" presId="urn:microsoft.com/office/officeart/2005/8/layout/cycle1"/>
    <dgm:cxn modelId="{3385494C-B79A-764B-8651-856054228F87}" type="presParOf" srcId="{20E803CC-7571-5541-905F-CEC4961C77DF}" destId="{8EC081CA-A762-E24F-948B-C6448CDEDFCF}" srcOrd="8" destOrd="0" presId="urn:microsoft.com/office/officeart/2005/8/layout/cycle1"/>
    <dgm:cxn modelId="{06C7155B-9623-FA40-9AAB-6A7BD0D4A61D}" type="presParOf" srcId="{20E803CC-7571-5541-905F-CEC4961C77DF}" destId="{FABF6228-8688-CF4A-918F-8C68451574AB}" srcOrd="9" destOrd="0" presId="urn:microsoft.com/office/officeart/2005/8/layout/cycle1"/>
    <dgm:cxn modelId="{F40DFC44-F0BE-8449-A4BE-00D07D77DF48}" type="presParOf" srcId="{20E803CC-7571-5541-905F-CEC4961C77DF}" destId="{F260B90D-2852-304E-BCFE-FA913795F173}" srcOrd="10" destOrd="0" presId="urn:microsoft.com/office/officeart/2005/8/layout/cycle1"/>
    <dgm:cxn modelId="{0F013AF5-3586-3245-8522-CA8B8D08D49B}" type="presParOf" srcId="{20E803CC-7571-5541-905F-CEC4961C77DF}" destId="{9FC9EA8F-D204-A049-B90A-D749069B7E00}" srcOrd="11" destOrd="0" presId="urn:microsoft.com/office/officeart/2005/8/layout/cycle1"/>
    <dgm:cxn modelId="{B65599FA-A9E5-954B-84DB-4A0D84584C1D}" type="presParOf" srcId="{20E803CC-7571-5541-905F-CEC4961C77DF}" destId="{B23D865E-2B16-204B-B59A-D0DB6180FC39}" srcOrd="12" destOrd="0" presId="urn:microsoft.com/office/officeart/2005/8/layout/cycle1"/>
    <dgm:cxn modelId="{21B4D113-9929-DA41-9249-407353DAA431}" type="presParOf" srcId="{20E803CC-7571-5541-905F-CEC4961C77DF}" destId="{0BE6BA55-B0C3-A44F-AFED-43D0F49E2F9F}" srcOrd="13" destOrd="0" presId="urn:microsoft.com/office/officeart/2005/8/layout/cycle1"/>
    <dgm:cxn modelId="{9BBBCC72-3515-5E4A-BFEE-2C0BDDCDA75E}" type="presParOf" srcId="{20E803CC-7571-5541-905F-CEC4961C77DF}" destId="{B3E8ABE2-3CF7-5744-AA86-8926CFD9D202}" srcOrd="14" destOrd="0" presId="urn:microsoft.com/office/officeart/2005/8/layout/cycle1"/>
    <dgm:cxn modelId="{8D476C07-BFBF-5543-8EDA-2DDF1664600A}" type="presParOf" srcId="{20E803CC-7571-5541-905F-CEC4961C77DF}" destId="{8C7A18F4-CBAD-5C46-95B6-438C39A66187}" srcOrd="15" destOrd="0" presId="urn:microsoft.com/office/officeart/2005/8/layout/cycle1"/>
    <dgm:cxn modelId="{C4DC451C-044C-454D-AAD2-858F71A428FE}" type="presParOf" srcId="{20E803CC-7571-5541-905F-CEC4961C77DF}" destId="{B51BC3BE-186A-FA44-A877-39AF455FC374}" srcOrd="16" destOrd="0" presId="urn:microsoft.com/office/officeart/2005/8/layout/cycle1"/>
    <dgm:cxn modelId="{B5BF4473-D5B6-C443-8757-9F92FEACCCC0}" type="presParOf" srcId="{20E803CC-7571-5541-905F-CEC4961C77DF}" destId="{0FC2B03E-0E60-5E4B-801B-0F44E400A196}" srcOrd="17" destOrd="0" presId="urn:microsoft.com/office/officeart/2005/8/layout/cycle1"/>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A226AC-60F6-4B42-9083-FBD30584EF67}" type="doc">
      <dgm:prSet loTypeId="urn:microsoft.com/office/officeart/2005/8/layout/cycle6" loCatId="" qsTypeId="urn:microsoft.com/office/officeart/2005/8/quickstyle/simple2" qsCatId="simple" csTypeId="urn:microsoft.com/office/officeart/2005/8/colors/accent1_2" csCatId="accent1" phldr="1"/>
      <dgm:spPr/>
      <dgm:t>
        <a:bodyPr/>
        <a:lstStyle/>
        <a:p>
          <a:endParaRPr lang="en-US"/>
        </a:p>
      </dgm:t>
    </dgm:pt>
    <dgm:pt modelId="{BAC04B3C-5E96-F440-9FDD-B4CC3A4CCF95}">
      <dgm:prSet phldrT="[Text]"/>
      <dgm:spPr/>
      <dgm:t>
        <a:bodyPr/>
        <a:lstStyle/>
        <a:p>
          <a:r>
            <a:rPr lang="en-US" dirty="0"/>
            <a:t>ECO</a:t>
          </a:r>
        </a:p>
      </dgm:t>
    </dgm:pt>
    <dgm:pt modelId="{42E16242-EBD7-BD43-ADF8-DFB9A1A8899E}" type="parTrans" cxnId="{3E79D307-09D5-B84C-BC78-512D9EE8EEFD}">
      <dgm:prSet/>
      <dgm:spPr/>
      <dgm:t>
        <a:bodyPr/>
        <a:lstStyle/>
        <a:p>
          <a:endParaRPr lang="en-US"/>
        </a:p>
      </dgm:t>
    </dgm:pt>
    <dgm:pt modelId="{8C983A87-DA5A-A84B-84A0-3529F05040BA}" type="sibTrans" cxnId="{3E79D307-09D5-B84C-BC78-512D9EE8EEFD}">
      <dgm:prSet/>
      <dgm:spPr/>
      <dgm:t>
        <a:bodyPr/>
        <a:lstStyle/>
        <a:p>
          <a:endParaRPr lang="en-US"/>
        </a:p>
      </dgm:t>
    </dgm:pt>
    <dgm:pt modelId="{135D549E-23BA-8842-A133-2182332F9CFE}">
      <dgm:prSet phldrT="[Text]"/>
      <dgm:spPr/>
      <dgm:t>
        <a:bodyPr/>
        <a:lstStyle/>
        <a:p>
          <a:r>
            <a:rPr lang="en-US" dirty="0"/>
            <a:t>RBR</a:t>
          </a:r>
        </a:p>
      </dgm:t>
    </dgm:pt>
    <dgm:pt modelId="{E2A9BBF8-135A-2548-9C59-77C057A0F788}" type="parTrans" cxnId="{88AB65D3-1452-6F4C-9810-53AD647996B3}">
      <dgm:prSet/>
      <dgm:spPr/>
      <dgm:t>
        <a:bodyPr/>
        <a:lstStyle/>
        <a:p>
          <a:endParaRPr lang="en-US"/>
        </a:p>
      </dgm:t>
    </dgm:pt>
    <dgm:pt modelId="{83DD4650-2FA1-7447-A7DB-D96FCD9246F0}" type="sibTrans" cxnId="{88AB65D3-1452-6F4C-9810-53AD647996B3}">
      <dgm:prSet/>
      <dgm:spPr/>
      <dgm:t>
        <a:bodyPr/>
        <a:lstStyle/>
        <a:p>
          <a:endParaRPr lang="en-US"/>
        </a:p>
      </dgm:t>
    </dgm:pt>
    <dgm:pt modelId="{8CFAD139-D0B4-C140-8DC6-CDE2FD5CF7DA}">
      <dgm:prSet phldrT="[Text]"/>
      <dgm:spPr/>
      <dgm:t>
        <a:bodyPr/>
        <a:lstStyle/>
        <a:p>
          <a:r>
            <a:rPr lang="en-US" dirty="0" err="1"/>
            <a:t>SediMeter</a:t>
          </a:r>
          <a:endParaRPr lang="en-US" dirty="0"/>
        </a:p>
      </dgm:t>
    </dgm:pt>
    <dgm:pt modelId="{D61DE749-B5BF-3249-A05A-48541C3F8630}" type="parTrans" cxnId="{318F0462-0AB1-B44B-914E-64BD1055305C}">
      <dgm:prSet/>
      <dgm:spPr/>
      <dgm:t>
        <a:bodyPr/>
        <a:lstStyle/>
        <a:p>
          <a:endParaRPr lang="en-US"/>
        </a:p>
      </dgm:t>
    </dgm:pt>
    <dgm:pt modelId="{5B0FBE7F-D653-F44B-849C-1EB31FC0D7F4}" type="sibTrans" cxnId="{318F0462-0AB1-B44B-914E-64BD1055305C}">
      <dgm:prSet/>
      <dgm:spPr/>
      <dgm:t>
        <a:bodyPr/>
        <a:lstStyle/>
        <a:p>
          <a:endParaRPr lang="en-US"/>
        </a:p>
      </dgm:t>
    </dgm:pt>
    <dgm:pt modelId="{5DFFB0B9-C48A-834F-8797-0F5B704FC926}">
      <dgm:prSet phldrT="[Text]"/>
      <dgm:spPr/>
      <dgm:t>
        <a:bodyPr/>
        <a:lstStyle/>
        <a:p>
          <a:r>
            <a:rPr lang="en-US" dirty="0"/>
            <a:t>YSI</a:t>
          </a:r>
        </a:p>
      </dgm:t>
    </dgm:pt>
    <dgm:pt modelId="{6FDB041A-18EC-364A-B2D0-9DA1993E33C6}" type="parTrans" cxnId="{22518D09-5420-D746-82F1-187E81FB14C9}">
      <dgm:prSet/>
      <dgm:spPr/>
      <dgm:t>
        <a:bodyPr/>
        <a:lstStyle/>
        <a:p>
          <a:endParaRPr lang="en-US"/>
        </a:p>
      </dgm:t>
    </dgm:pt>
    <dgm:pt modelId="{9DF400FB-C119-694B-8F90-DD0BC3E2F51A}" type="sibTrans" cxnId="{22518D09-5420-D746-82F1-187E81FB14C9}">
      <dgm:prSet/>
      <dgm:spPr/>
      <dgm:t>
        <a:bodyPr/>
        <a:lstStyle/>
        <a:p>
          <a:endParaRPr lang="en-US"/>
        </a:p>
      </dgm:t>
    </dgm:pt>
    <dgm:pt modelId="{5497B7B4-42ED-0A4D-9A45-1DD5D3FF27B8}" type="pres">
      <dgm:prSet presAssocID="{72A226AC-60F6-4B42-9083-FBD30584EF67}" presName="cycle" presStyleCnt="0">
        <dgm:presLayoutVars>
          <dgm:dir/>
          <dgm:resizeHandles val="exact"/>
        </dgm:presLayoutVars>
      </dgm:prSet>
      <dgm:spPr/>
    </dgm:pt>
    <dgm:pt modelId="{6F5B7E73-37F4-A246-BDEE-8B4626DFD157}" type="pres">
      <dgm:prSet presAssocID="{BAC04B3C-5E96-F440-9FDD-B4CC3A4CCF95}" presName="node" presStyleLbl="node1" presStyleIdx="0" presStyleCnt="4">
        <dgm:presLayoutVars>
          <dgm:bulletEnabled val="1"/>
        </dgm:presLayoutVars>
      </dgm:prSet>
      <dgm:spPr/>
    </dgm:pt>
    <dgm:pt modelId="{2E706FAA-0D32-0C4E-9347-4FBB35366EB3}" type="pres">
      <dgm:prSet presAssocID="{BAC04B3C-5E96-F440-9FDD-B4CC3A4CCF95}" presName="spNode" presStyleCnt="0"/>
      <dgm:spPr/>
    </dgm:pt>
    <dgm:pt modelId="{1B1219DA-73AC-6B44-8A0D-BA71FEC51FDF}" type="pres">
      <dgm:prSet presAssocID="{8C983A87-DA5A-A84B-84A0-3529F05040BA}" presName="sibTrans" presStyleLbl="sibTrans1D1" presStyleIdx="0" presStyleCnt="4"/>
      <dgm:spPr/>
    </dgm:pt>
    <dgm:pt modelId="{DE366FCF-9CB4-5E41-8BB5-B99430381C1F}" type="pres">
      <dgm:prSet presAssocID="{135D549E-23BA-8842-A133-2182332F9CFE}" presName="node" presStyleLbl="node1" presStyleIdx="1" presStyleCnt="4">
        <dgm:presLayoutVars>
          <dgm:bulletEnabled val="1"/>
        </dgm:presLayoutVars>
      </dgm:prSet>
      <dgm:spPr/>
    </dgm:pt>
    <dgm:pt modelId="{9487D0AB-3ED6-814F-922A-061FFBABC1FA}" type="pres">
      <dgm:prSet presAssocID="{135D549E-23BA-8842-A133-2182332F9CFE}" presName="spNode" presStyleCnt="0"/>
      <dgm:spPr/>
    </dgm:pt>
    <dgm:pt modelId="{99D8B5A5-DC38-BB44-A3EA-65B0EF647945}" type="pres">
      <dgm:prSet presAssocID="{83DD4650-2FA1-7447-A7DB-D96FCD9246F0}" presName="sibTrans" presStyleLbl="sibTrans1D1" presStyleIdx="1" presStyleCnt="4"/>
      <dgm:spPr/>
    </dgm:pt>
    <dgm:pt modelId="{34831767-528A-4F4C-8E1F-5D8F58214F0D}" type="pres">
      <dgm:prSet presAssocID="{8CFAD139-D0B4-C140-8DC6-CDE2FD5CF7DA}" presName="node" presStyleLbl="node1" presStyleIdx="2" presStyleCnt="4">
        <dgm:presLayoutVars>
          <dgm:bulletEnabled val="1"/>
        </dgm:presLayoutVars>
      </dgm:prSet>
      <dgm:spPr/>
    </dgm:pt>
    <dgm:pt modelId="{0FB6A851-88CA-494F-851F-5DAEDE589215}" type="pres">
      <dgm:prSet presAssocID="{8CFAD139-D0B4-C140-8DC6-CDE2FD5CF7DA}" presName="spNode" presStyleCnt="0"/>
      <dgm:spPr/>
    </dgm:pt>
    <dgm:pt modelId="{89275800-FE1A-E34E-B909-85CF65A02838}" type="pres">
      <dgm:prSet presAssocID="{5B0FBE7F-D653-F44B-849C-1EB31FC0D7F4}" presName="sibTrans" presStyleLbl="sibTrans1D1" presStyleIdx="2" presStyleCnt="4"/>
      <dgm:spPr/>
    </dgm:pt>
    <dgm:pt modelId="{AD5C872B-990A-2D4C-8EDB-8E32CB04FB34}" type="pres">
      <dgm:prSet presAssocID="{5DFFB0B9-C48A-834F-8797-0F5B704FC926}" presName="node" presStyleLbl="node1" presStyleIdx="3" presStyleCnt="4">
        <dgm:presLayoutVars>
          <dgm:bulletEnabled val="1"/>
        </dgm:presLayoutVars>
      </dgm:prSet>
      <dgm:spPr/>
    </dgm:pt>
    <dgm:pt modelId="{B438A9C1-C6AD-A443-9284-A5A7B9BB0F4D}" type="pres">
      <dgm:prSet presAssocID="{5DFFB0B9-C48A-834F-8797-0F5B704FC926}" presName="spNode" presStyleCnt="0"/>
      <dgm:spPr/>
    </dgm:pt>
    <dgm:pt modelId="{FAFE7B64-954C-F74E-A4DC-38EE3936C717}" type="pres">
      <dgm:prSet presAssocID="{9DF400FB-C119-694B-8F90-DD0BC3E2F51A}" presName="sibTrans" presStyleLbl="sibTrans1D1" presStyleIdx="3" presStyleCnt="4"/>
      <dgm:spPr/>
    </dgm:pt>
  </dgm:ptLst>
  <dgm:cxnLst>
    <dgm:cxn modelId="{FE2E2200-1F51-874B-8F10-1F7BFDE25654}" type="presOf" srcId="{72A226AC-60F6-4B42-9083-FBD30584EF67}" destId="{5497B7B4-42ED-0A4D-9A45-1DD5D3FF27B8}" srcOrd="0" destOrd="0" presId="urn:microsoft.com/office/officeart/2005/8/layout/cycle6"/>
    <dgm:cxn modelId="{3E79D307-09D5-B84C-BC78-512D9EE8EEFD}" srcId="{72A226AC-60F6-4B42-9083-FBD30584EF67}" destId="{BAC04B3C-5E96-F440-9FDD-B4CC3A4CCF95}" srcOrd="0" destOrd="0" parTransId="{42E16242-EBD7-BD43-ADF8-DFB9A1A8899E}" sibTransId="{8C983A87-DA5A-A84B-84A0-3529F05040BA}"/>
    <dgm:cxn modelId="{22518D09-5420-D746-82F1-187E81FB14C9}" srcId="{72A226AC-60F6-4B42-9083-FBD30584EF67}" destId="{5DFFB0B9-C48A-834F-8797-0F5B704FC926}" srcOrd="3" destOrd="0" parTransId="{6FDB041A-18EC-364A-B2D0-9DA1993E33C6}" sibTransId="{9DF400FB-C119-694B-8F90-DD0BC3E2F51A}"/>
    <dgm:cxn modelId="{61E3E411-1119-6143-9953-967069DCB666}" type="presOf" srcId="{5B0FBE7F-D653-F44B-849C-1EB31FC0D7F4}" destId="{89275800-FE1A-E34E-B909-85CF65A02838}" srcOrd="0" destOrd="0" presId="urn:microsoft.com/office/officeart/2005/8/layout/cycle6"/>
    <dgm:cxn modelId="{83A4E119-3B11-DE4D-8A26-0AD71696ED76}" type="presOf" srcId="{83DD4650-2FA1-7447-A7DB-D96FCD9246F0}" destId="{99D8B5A5-DC38-BB44-A3EA-65B0EF647945}" srcOrd="0" destOrd="0" presId="urn:microsoft.com/office/officeart/2005/8/layout/cycle6"/>
    <dgm:cxn modelId="{42AE262F-FA70-9345-8229-247E0D2D0B5C}" type="presOf" srcId="{5DFFB0B9-C48A-834F-8797-0F5B704FC926}" destId="{AD5C872B-990A-2D4C-8EDB-8E32CB04FB34}" srcOrd="0" destOrd="0" presId="urn:microsoft.com/office/officeart/2005/8/layout/cycle6"/>
    <dgm:cxn modelId="{C3F5364E-C954-9E4A-BFEB-0CD0D81F405B}" type="presOf" srcId="{8CFAD139-D0B4-C140-8DC6-CDE2FD5CF7DA}" destId="{34831767-528A-4F4C-8E1F-5D8F58214F0D}" srcOrd="0" destOrd="0" presId="urn:microsoft.com/office/officeart/2005/8/layout/cycle6"/>
    <dgm:cxn modelId="{FE754058-557B-0342-A9B0-699950497729}" type="presOf" srcId="{BAC04B3C-5E96-F440-9FDD-B4CC3A4CCF95}" destId="{6F5B7E73-37F4-A246-BDEE-8B4626DFD157}" srcOrd="0" destOrd="0" presId="urn:microsoft.com/office/officeart/2005/8/layout/cycle6"/>
    <dgm:cxn modelId="{318F0462-0AB1-B44B-914E-64BD1055305C}" srcId="{72A226AC-60F6-4B42-9083-FBD30584EF67}" destId="{8CFAD139-D0B4-C140-8DC6-CDE2FD5CF7DA}" srcOrd="2" destOrd="0" parTransId="{D61DE749-B5BF-3249-A05A-48541C3F8630}" sibTransId="{5B0FBE7F-D653-F44B-849C-1EB31FC0D7F4}"/>
    <dgm:cxn modelId="{88AB65D3-1452-6F4C-9810-53AD647996B3}" srcId="{72A226AC-60F6-4B42-9083-FBD30584EF67}" destId="{135D549E-23BA-8842-A133-2182332F9CFE}" srcOrd="1" destOrd="0" parTransId="{E2A9BBF8-135A-2548-9C59-77C057A0F788}" sibTransId="{83DD4650-2FA1-7447-A7DB-D96FCD9246F0}"/>
    <dgm:cxn modelId="{B1EC4EEB-B2CB-C943-B136-FDADD906C919}" type="presOf" srcId="{9DF400FB-C119-694B-8F90-DD0BC3E2F51A}" destId="{FAFE7B64-954C-F74E-A4DC-38EE3936C717}" srcOrd="0" destOrd="0" presId="urn:microsoft.com/office/officeart/2005/8/layout/cycle6"/>
    <dgm:cxn modelId="{FD9E5BED-1C90-434B-BE0B-5378F89AC2EB}" type="presOf" srcId="{8C983A87-DA5A-A84B-84A0-3529F05040BA}" destId="{1B1219DA-73AC-6B44-8A0D-BA71FEC51FDF}" srcOrd="0" destOrd="0" presId="urn:microsoft.com/office/officeart/2005/8/layout/cycle6"/>
    <dgm:cxn modelId="{853C6FF0-FF8B-D14A-952C-11927B493480}" type="presOf" srcId="{135D549E-23BA-8842-A133-2182332F9CFE}" destId="{DE366FCF-9CB4-5E41-8BB5-B99430381C1F}" srcOrd="0" destOrd="0" presId="urn:microsoft.com/office/officeart/2005/8/layout/cycle6"/>
    <dgm:cxn modelId="{B007805B-3504-5E48-A228-B7F5B930D259}" type="presParOf" srcId="{5497B7B4-42ED-0A4D-9A45-1DD5D3FF27B8}" destId="{6F5B7E73-37F4-A246-BDEE-8B4626DFD157}" srcOrd="0" destOrd="0" presId="urn:microsoft.com/office/officeart/2005/8/layout/cycle6"/>
    <dgm:cxn modelId="{67548492-DEC6-894D-9924-A9B8809EA862}" type="presParOf" srcId="{5497B7B4-42ED-0A4D-9A45-1DD5D3FF27B8}" destId="{2E706FAA-0D32-0C4E-9347-4FBB35366EB3}" srcOrd="1" destOrd="0" presId="urn:microsoft.com/office/officeart/2005/8/layout/cycle6"/>
    <dgm:cxn modelId="{A71607D5-939E-464B-9F74-17A3AB7A7A11}" type="presParOf" srcId="{5497B7B4-42ED-0A4D-9A45-1DD5D3FF27B8}" destId="{1B1219DA-73AC-6B44-8A0D-BA71FEC51FDF}" srcOrd="2" destOrd="0" presId="urn:microsoft.com/office/officeart/2005/8/layout/cycle6"/>
    <dgm:cxn modelId="{4CE25AB3-0EF9-6141-9E9B-89B85EB72ACB}" type="presParOf" srcId="{5497B7B4-42ED-0A4D-9A45-1DD5D3FF27B8}" destId="{DE366FCF-9CB4-5E41-8BB5-B99430381C1F}" srcOrd="3" destOrd="0" presId="urn:microsoft.com/office/officeart/2005/8/layout/cycle6"/>
    <dgm:cxn modelId="{83B46E32-F4E4-FC4A-B28C-68BA5871777F}" type="presParOf" srcId="{5497B7B4-42ED-0A4D-9A45-1DD5D3FF27B8}" destId="{9487D0AB-3ED6-814F-922A-061FFBABC1FA}" srcOrd="4" destOrd="0" presId="urn:microsoft.com/office/officeart/2005/8/layout/cycle6"/>
    <dgm:cxn modelId="{C3F3A342-8826-CA46-8CD1-AB36D6995FBF}" type="presParOf" srcId="{5497B7B4-42ED-0A4D-9A45-1DD5D3FF27B8}" destId="{99D8B5A5-DC38-BB44-A3EA-65B0EF647945}" srcOrd="5" destOrd="0" presId="urn:microsoft.com/office/officeart/2005/8/layout/cycle6"/>
    <dgm:cxn modelId="{B479DD1A-55B4-AD45-8375-0B07A1E25549}" type="presParOf" srcId="{5497B7B4-42ED-0A4D-9A45-1DD5D3FF27B8}" destId="{34831767-528A-4F4C-8E1F-5D8F58214F0D}" srcOrd="6" destOrd="0" presId="urn:microsoft.com/office/officeart/2005/8/layout/cycle6"/>
    <dgm:cxn modelId="{5CDC4B44-D1D9-4A4F-A245-B76A458D4CC7}" type="presParOf" srcId="{5497B7B4-42ED-0A4D-9A45-1DD5D3FF27B8}" destId="{0FB6A851-88CA-494F-851F-5DAEDE589215}" srcOrd="7" destOrd="0" presId="urn:microsoft.com/office/officeart/2005/8/layout/cycle6"/>
    <dgm:cxn modelId="{4AF0E9FC-B7DF-FE46-88A4-9304A2A6CA8B}" type="presParOf" srcId="{5497B7B4-42ED-0A4D-9A45-1DD5D3FF27B8}" destId="{89275800-FE1A-E34E-B909-85CF65A02838}" srcOrd="8" destOrd="0" presId="urn:microsoft.com/office/officeart/2005/8/layout/cycle6"/>
    <dgm:cxn modelId="{6D44AE7B-5385-804A-AB33-C298BE6F6684}" type="presParOf" srcId="{5497B7B4-42ED-0A4D-9A45-1DD5D3FF27B8}" destId="{AD5C872B-990A-2D4C-8EDB-8E32CB04FB34}" srcOrd="9" destOrd="0" presId="urn:microsoft.com/office/officeart/2005/8/layout/cycle6"/>
    <dgm:cxn modelId="{3FB286F5-4B4B-6E41-9EA8-243437889DC8}" type="presParOf" srcId="{5497B7B4-42ED-0A4D-9A45-1DD5D3FF27B8}" destId="{B438A9C1-C6AD-A443-9284-A5A7B9BB0F4D}" srcOrd="10" destOrd="0" presId="urn:microsoft.com/office/officeart/2005/8/layout/cycle6"/>
    <dgm:cxn modelId="{058E20F1-80F2-7441-91CC-B5D02A224ACF}" type="presParOf" srcId="{5497B7B4-42ED-0A4D-9A45-1DD5D3FF27B8}" destId="{FAFE7B64-954C-F74E-A4DC-38EE3936C717}" srcOrd="11"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A226AC-60F6-4B42-9083-FBD30584EF67}" type="doc">
      <dgm:prSet loTypeId="urn:microsoft.com/office/officeart/2005/8/layout/cycle6" loCatId="" qsTypeId="urn:microsoft.com/office/officeart/2005/8/quickstyle/simple2" qsCatId="simple" csTypeId="urn:microsoft.com/office/officeart/2005/8/colors/accent1_2" csCatId="accent1" phldr="1"/>
      <dgm:spPr/>
      <dgm:t>
        <a:bodyPr/>
        <a:lstStyle/>
        <a:p>
          <a:endParaRPr lang="en-US"/>
        </a:p>
      </dgm:t>
    </dgm:pt>
    <dgm:pt modelId="{BAC04B3C-5E96-F440-9FDD-B4CC3A4CCF95}">
      <dgm:prSet phldrT="[Text]"/>
      <dgm:spPr/>
      <dgm:t>
        <a:bodyPr/>
        <a:lstStyle/>
        <a:p>
          <a:r>
            <a:rPr lang="en-US" dirty="0"/>
            <a:t>ECO</a:t>
          </a:r>
        </a:p>
      </dgm:t>
    </dgm:pt>
    <dgm:pt modelId="{42E16242-EBD7-BD43-ADF8-DFB9A1A8899E}" type="parTrans" cxnId="{3E79D307-09D5-B84C-BC78-512D9EE8EEFD}">
      <dgm:prSet/>
      <dgm:spPr/>
      <dgm:t>
        <a:bodyPr/>
        <a:lstStyle/>
        <a:p>
          <a:endParaRPr lang="en-US"/>
        </a:p>
      </dgm:t>
    </dgm:pt>
    <dgm:pt modelId="{8C983A87-DA5A-A84B-84A0-3529F05040BA}" type="sibTrans" cxnId="{3E79D307-09D5-B84C-BC78-512D9EE8EEFD}">
      <dgm:prSet/>
      <dgm:spPr/>
      <dgm:t>
        <a:bodyPr/>
        <a:lstStyle/>
        <a:p>
          <a:endParaRPr lang="en-US"/>
        </a:p>
      </dgm:t>
    </dgm:pt>
    <dgm:pt modelId="{135D549E-23BA-8842-A133-2182332F9CFE}">
      <dgm:prSet phldrT="[Text]"/>
      <dgm:spPr/>
      <dgm:t>
        <a:bodyPr/>
        <a:lstStyle/>
        <a:p>
          <a:r>
            <a:rPr lang="en-US" dirty="0"/>
            <a:t>RBR</a:t>
          </a:r>
        </a:p>
      </dgm:t>
    </dgm:pt>
    <dgm:pt modelId="{E2A9BBF8-135A-2548-9C59-77C057A0F788}" type="parTrans" cxnId="{88AB65D3-1452-6F4C-9810-53AD647996B3}">
      <dgm:prSet/>
      <dgm:spPr/>
      <dgm:t>
        <a:bodyPr/>
        <a:lstStyle/>
        <a:p>
          <a:endParaRPr lang="en-US"/>
        </a:p>
      </dgm:t>
    </dgm:pt>
    <dgm:pt modelId="{83DD4650-2FA1-7447-A7DB-D96FCD9246F0}" type="sibTrans" cxnId="{88AB65D3-1452-6F4C-9810-53AD647996B3}">
      <dgm:prSet/>
      <dgm:spPr/>
      <dgm:t>
        <a:bodyPr/>
        <a:lstStyle/>
        <a:p>
          <a:endParaRPr lang="en-US"/>
        </a:p>
      </dgm:t>
    </dgm:pt>
    <dgm:pt modelId="{8CFAD139-D0B4-C140-8DC6-CDE2FD5CF7DA}">
      <dgm:prSet phldrT="[Text]"/>
      <dgm:spPr/>
      <dgm:t>
        <a:bodyPr/>
        <a:lstStyle/>
        <a:p>
          <a:r>
            <a:rPr lang="en-US" dirty="0" err="1"/>
            <a:t>SediMeter</a:t>
          </a:r>
          <a:endParaRPr lang="en-US" dirty="0"/>
        </a:p>
      </dgm:t>
    </dgm:pt>
    <dgm:pt modelId="{D61DE749-B5BF-3249-A05A-48541C3F8630}" type="parTrans" cxnId="{318F0462-0AB1-B44B-914E-64BD1055305C}">
      <dgm:prSet/>
      <dgm:spPr/>
      <dgm:t>
        <a:bodyPr/>
        <a:lstStyle/>
        <a:p>
          <a:endParaRPr lang="en-US"/>
        </a:p>
      </dgm:t>
    </dgm:pt>
    <dgm:pt modelId="{5B0FBE7F-D653-F44B-849C-1EB31FC0D7F4}" type="sibTrans" cxnId="{318F0462-0AB1-B44B-914E-64BD1055305C}">
      <dgm:prSet/>
      <dgm:spPr/>
      <dgm:t>
        <a:bodyPr/>
        <a:lstStyle/>
        <a:p>
          <a:endParaRPr lang="en-US"/>
        </a:p>
      </dgm:t>
    </dgm:pt>
    <dgm:pt modelId="{5497B7B4-42ED-0A4D-9A45-1DD5D3FF27B8}" type="pres">
      <dgm:prSet presAssocID="{72A226AC-60F6-4B42-9083-FBD30584EF67}" presName="cycle" presStyleCnt="0">
        <dgm:presLayoutVars>
          <dgm:dir/>
          <dgm:resizeHandles val="exact"/>
        </dgm:presLayoutVars>
      </dgm:prSet>
      <dgm:spPr/>
    </dgm:pt>
    <dgm:pt modelId="{6F5B7E73-37F4-A246-BDEE-8B4626DFD157}" type="pres">
      <dgm:prSet presAssocID="{BAC04B3C-5E96-F440-9FDD-B4CC3A4CCF95}" presName="node" presStyleLbl="node1" presStyleIdx="0" presStyleCnt="3">
        <dgm:presLayoutVars>
          <dgm:bulletEnabled val="1"/>
        </dgm:presLayoutVars>
      </dgm:prSet>
      <dgm:spPr/>
    </dgm:pt>
    <dgm:pt modelId="{2E706FAA-0D32-0C4E-9347-4FBB35366EB3}" type="pres">
      <dgm:prSet presAssocID="{BAC04B3C-5E96-F440-9FDD-B4CC3A4CCF95}" presName="spNode" presStyleCnt="0"/>
      <dgm:spPr/>
    </dgm:pt>
    <dgm:pt modelId="{1B1219DA-73AC-6B44-8A0D-BA71FEC51FDF}" type="pres">
      <dgm:prSet presAssocID="{8C983A87-DA5A-A84B-84A0-3529F05040BA}" presName="sibTrans" presStyleLbl="sibTrans1D1" presStyleIdx="0" presStyleCnt="3"/>
      <dgm:spPr/>
    </dgm:pt>
    <dgm:pt modelId="{DE366FCF-9CB4-5E41-8BB5-B99430381C1F}" type="pres">
      <dgm:prSet presAssocID="{135D549E-23BA-8842-A133-2182332F9CFE}" presName="node" presStyleLbl="node1" presStyleIdx="1" presStyleCnt="3">
        <dgm:presLayoutVars>
          <dgm:bulletEnabled val="1"/>
        </dgm:presLayoutVars>
      </dgm:prSet>
      <dgm:spPr/>
    </dgm:pt>
    <dgm:pt modelId="{9487D0AB-3ED6-814F-922A-061FFBABC1FA}" type="pres">
      <dgm:prSet presAssocID="{135D549E-23BA-8842-A133-2182332F9CFE}" presName="spNode" presStyleCnt="0"/>
      <dgm:spPr/>
    </dgm:pt>
    <dgm:pt modelId="{99D8B5A5-DC38-BB44-A3EA-65B0EF647945}" type="pres">
      <dgm:prSet presAssocID="{83DD4650-2FA1-7447-A7DB-D96FCD9246F0}" presName="sibTrans" presStyleLbl="sibTrans1D1" presStyleIdx="1" presStyleCnt="3"/>
      <dgm:spPr/>
    </dgm:pt>
    <dgm:pt modelId="{34831767-528A-4F4C-8E1F-5D8F58214F0D}" type="pres">
      <dgm:prSet presAssocID="{8CFAD139-D0B4-C140-8DC6-CDE2FD5CF7DA}" presName="node" presStyleLbl="node1" presStyleIdx="2" presStyleCnt="3">
        <dgm:presLayoutVars>
          <dgm:bulletEnabled val="1"/>
        </dgm:presLayoutVars>
      </dgm:prSet>
      <dgm:spPr/>
    </dgm:pt>
    <dgm:pt modelId="{0FB6A851-88CA-494F-851F-5DAEDE589215}" type="pres">
      <dgm:prSet presAssocID="{8CFAD139-D0B4-C140-8DC6-CDE2FD5CF7DA}" presName="spNode" presStyleCnt="0"/>
      <dgm:spPr/>
    </dgm:pt>
    <dgm:pt modelId="{89275800-FE1A-E34E-B909-85CF65A02838}" type="pres">
      <dgm:prSet presAssocID="{5B0FBE7F-D653-F44B-849C-1EB31FC0D7F4}" presName="sibTrans" presStyleLbl="sibTrans1D1" presStyleIdx="2" presStyleCnt="3"/>
      <dgm:spPr/>
    </dgm:pt>
  </dgm:ptLst>
  <dgm:cxnLst>
    <dgm:cxn modelId="{FE2E2200-1F51-874B-8F10-1F7BFDE25654}" type="presOf" srcId="{72A226AC-60F6-4B42-9083-FBD30584EF67}" destId="{5497B7B4-42ED-0A4D-9A45-1DD5D3FF27B8}" srcOrd="0" destOrd="0" presId="urn:microsoft.com/office/officeart/2005/8/layout/cycle6"/>
    <dgm:cxn modelId="{3E79D307-09D5-B84C-BC78-512D9EE8EEFD}" srcId="{72A226AC-60F6-4B42-9083-FBD30584EF67}" destId="{BAC04B3C-5E96-F440-9FDD-B4CC3A4CCF95}" srcOrd="0" destOrd="0" parTransId="{42E16242-EBD7-BD43-ADF8-DFB9A1A8899E}" sibTransId="{8C983A87-DA5A-A84B-84A0-3529F05040BA}"/>
    <dgm:cxn modelId="{61E3E411-1119-6143-9953-967069DCB666}" type="presOf" srcId="{5B0FBE7F-D653-F44B-849C-1EB31FC0D7F4}" destId="{89275800-FE1A-E34E-B909-85CF65A02838}" srcOrd="0" destOrd="0" presId="urn:microsoft.com/office/officeart/2005/8/layout/cycle6"/>
    <dgm:cxn modelId="{83A4E119-3B11-DE4D-8A26-0AD71696ED76}" type="presOf" srcId="{83DD4650-2FA1-7447-A7DB-D96FCD9246F0}" destId="{99D8B5A5-DC38-BB44-A3EA-65B0EF647945}" srcOrd="0" destOrd="0" presId="urn:microsoft.com/office/officeart/2005/8/layout/cycle6"/>
    <dgm:cxn modelId="{C3F5364E-C954-9E4A-BFEB-0CD0D81F405B}" type="presOf" srcId="{8CFAD139-D0B4-C140-8DC6-CDE2FD5CF7DA}" destId="{34831767-528A-4F4C-8E1F-5D8F58214F0D}" srcOrd="0" destOrd="0" presId="urn:microsoft.com/office/officeart/2005/8/layout/cycle6"/>
    <dgm:cxn modelId="{FE754058-557B-0342-A9B0-699950497729}" type="presOf" srcId="{BAC04B3C-5E96-F440-9FDD-B4CC3A4CCF95}" destId="{6F5B7E73-37F4-A246-BDEE-8B4626DFD157}" srcOrd="0" destOrd="0" presId="urn:microsoft.com/office/officeart/2005/8/layout/cycle6"/>
    <dgm:cxn modelId="{318F0462-0AB1-B44B-914E-64BD1055305C}" srcId="{72A226AC-60F6-4B42-9083-FBD30584EF67}" destId="{8CFAD139-D0B4-C140-8DC6-CDE2FD5CF7DA}" srcOrd="2" destOrd="0" parTransId="{D61DE749-B5BF-3249-A05A-48541C3F8630}" sibTransId="{5B0FBE7F-D653-F44B-849C-1EB31FC0D7F4}"/>
    <dgm:cxn modelId="{88AB65D3-1452-6F4C-9810-53AD647996B3}" srcId="{72A226AC-60F6-4B42-9083-FBD30584EF67}" destId="{135D549E-23BA-8842-A133-2182332F9CFE}" srcOrd="1" destOrd="0" parTransId="{E2A9BBF8-135A-2548-9C59-77C057A0F788}" sibTransId="{83DD4650-2FA1-7447-A7DB-D96FCD9246F0}"/>
    <dgm:cxn modelId="{FD9E5BED-1C90-434B-BE0B-5378F89AC2EB}" type="presOf" srcId="{8C983A87-DA5A-A84B-84A0-3529F05040BA}" destId="{1B1219DA-73AC-6B44-8A0D-BA71FEC51FDF}" srcOrd="0" destOrd="0" presId="urn:microsoft.com/office/officeart/2005/8/layout/cycle6"/>
    <dgm:cxn modelId="{853C6FF0-FF8B-D14A-952C-11927B493480}" type="presOf" srcId="{135D549E-23BA-8842-A133-2182332F9CFE}" destId="{DE366FCF-9CB4-5E41-8BB5-B99430381C1F}" srcOrd="0" destOrd="0" presId="urn:microsoft.com/office/officeart/2005/8/layout/cycle6"/>
    <dgm:cxn modelId="{B007805B-3504-5E48-A228-B7F5B930D259}" type="presParOf" srcId="{5497B7B4-42ED-0A4D-9A45-1DD5D3FF27B8}" destId="{6F5B7E73-37F4-A246-BDEE-8B4626DFD157}" srcOrd="0" destOrd="0" presId="urn:microsoft.com/office/officeart/2005/8/layout/cycle6"/>
    <dgm:cxn modelId="{67548492-DEC6-894D-9924-A9B8809EA862}" type="presParOf" srcId="{5497B7B4-42ED-0A4D-9A45-1DD5D3FF27B8}" destId="{2E706FAA-0D32-0C4E-9347-4FBB35366EB3}" srcOrd="1" destOrd="0" presId="urn:microsoft.com/office/officeart/2005/8/layout/cycle6"/>
    <dgm:cxn modelId="{A71607D5-939E-464B-9F74-17A3AB7A7A11}" type="presParOf" srcId="{5497B7B4-42ED-0A4D-9A45-1DD5D3FF27B8}" destId="{1B1219DA-73AC-6B44-8A0D-BA71FEC51FDF}" srcOrd="2" destOrd="0" presId="urn:microsoft.com/office/officeart/2005/8/layout/cycle6"/>
    <dgm:cxn modelId="{4CE25AB3-0EF9-6141-9E9B-89B85EB72ACB}" type="presParOf" srcId="{5497B7B4-42ED-0A4D-9A45-1DD5D3FF27B8}" destId="{DE366FCF-9CB4-5E41-8BB5-B99430381C1F}" srcOrd="3" destOrd="0" presId="urn:microsoft.com/office/officeart/2005/8/layout/cycle6"/>
    <dgm:cxn modelId="{83B46E32-F4E4-FC4A-B28C-68BA5871777F}" type="presParOf" srcId="{5497B7B4-42ED-0A4D-9A45-1DD5D3FF27B8}" destId="{9487D0AB-3ED6-814F-922A-061FFBABC1FA}" srcOrd="4" destOrd="0" presId="urn:microsoft.com/office/officeart/2005/8/layout/cycle6"/>
    <dgm:cxn modelId="{C3F3A342-8826-CA46-8CD1-AB36D6995FBF}" type="presParOf" srcId="{5497B7B4-42ED-0A4D-9A45-1DD5D3FF27B8}" destId="{99D8B5A5-DC38-BB44-A3EA-65B0EF647945}" srcOrd="5" destOrd="0" presId="urn:microsoft.com/office/officeart/2005/8/layout/cycle6"/>
    <dgm:cxn modelId="{B479DD1A-55B4-AD45-8375-0B07A1E25549}" type="presParOf" srcId="{5497B7B4-42ED-0A4D-9A45-1DD5D3FF27B8}" destId="{34831767-528A-4F4C-8E1F-5D8F58214F0D}" srcOrd="6" destOrd="0" presId="urn:microsoft.com/office/officeart/2005/8/layout/cycle6"/>
    <dgm:cxn modelId="{5CDC4B44-D1D9-4A4F-A245-B76A458D4CC7}" type="presParOf" srcId="{5497B7B4-42ED-0A4D-9A45-1DD5D3FF27B8}" destId="{0FB6A851-88CA-494F-851F-5DAEDE589215}" srcOrd="7" destOrd="0" presId="urn:microsoft.com/office/officeart/2005/8/layout/cycle6"/>
    <dgm:cxn modelId="{4AF0E9FC-B7DF-FE46-88A4-9304A2A6CA8B}" type="presParOf" srcId="{5497B7B4-42ED-0A4D-9A45-1DD5D3FF27B8}" destId="{89275800-FE1A-E34E-B909-85CF65A02838}" srcOrd="8" destOrd="0" presId="urn:microsoft.com/office/officeart/2005/8/layout/cycle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A226AC-60F6-4B42-9083-FBD30584EF67}" type="doc">
      <dgm:prSet loTypeId="urn:microsoft.com/office/officeart/2005/8/layout/cycle6" loCatId="" qsTypeId="urn:microsoft.com/office/officeart/2005/8/quickstyle/simple4" qsCatId="simple" csTypeId="urn:microsoft.com/office/officeart/2005/8/colors/accent1_2" csCatId="accent1" phldr="1"/>
      <dgm:spPr/>
      <dgm:t>
        <a:bodyPr/>
        <a:lstStyle/>
        <a:p>
          <a:endParaRPr lang="en-US"/>
        </a:p>
      </dgm:t>
    </dgm:pt>
    <dgm:pt modelId="{BAC04B3C-5E96-F440-9FDD-B4CC3A4CCF95}">
      <dgm:prSet phldrT="[Text]"/>
      <dgm:spPr/>
      <dgm:t>
        <a:bodyPr/>
        <a:lstStyle/>
        <a:p>
          <a:r>
            <a:rPr lang="en-US" dirty="0"/>
            <a:t>ECO</a:t>
          </a:r>
        </a:p>
      </dgm:t>
    </dgm:pt>
    <dgm:pt modelId="{42E16242-EBD7-BD43-ADF8-DFB9A1A8899E}" type="parTrans" cxnId="{3E79D307-09D5-B84C-BC78-512D9EE8EEFD}">
      <dgm:prSet/>
      <dgm:spPr/>
      <dgm:t>
        <a:bodyPr/>
        <a:lstStyle/>
        <a:p>
          <a:endParaRPr lang="en-US"/>
        </a:p>
      </dgm:t>
    </dgm:pt>
    <dgm:pt modelId="{8C983A87-DA5A-A84B-84A0-3529F05040BA}" type="sibTrans" cxnId="{3E79D307-09D5-B84C-BC78-512D9EE8EEFD}">
      <dgm:prSet/>
      <dgm:spPr/>
      <dgm:t>
        <a:bodyPr/>
        <a:lstStyle/>
        <a:p>
          <a:endParaRPr lang="en-US"/>
        </a:p>
      </dgm:t>
    </dgm:pt>
    <dgm:pt modelId="{135D549E-23BA-8842-A133-2182332F9CFE}">
      <dgm:prSet phldrT="[Text]"/>
      <dgm:spPr/>
      <dgm:t>
        <a:bodyPr/>
        <a:lstStyle/>
        <a:p>
          <a:r>
            <a:rPr lang="en-US" dirty="0"/>
            <a:t>RBR</a:t>
          </a:r>
        </a:p>
      </dgm:t>
    </dgm:pt>
    <dgm:pt modelId="{E2A9BBF8-135A-2548-9C59-77C057A0F788}" type="parTrans" cxnId="{88AB65D3-1452-6F4C-9810-53AD647996B3}">
      <dgm:prSet/>
      <dgm:spPr/>
      <dgm:t>
        <a:bodyPr/>
        <a:lstStyle/>
        <a:p>
          <a:endParaRPr lang="en-US"/>
        </a:p>
      </dgm:t>
    </dgm:pt>
    <dgm:pt modelId="{83DD4650-2FA1-7447-A7DB-D96FCD9246F0}" type="sibTrans" cxnId="{88AB65D3-1452-6F4C-9810-53AD647996B3}">
      <dgm:prSet/>
      <dgm:spPr/>
      <dgm:t>
        <a:bodyPr/>
        <a:lstStyle/>
        <a:p>
          <a:endParaRPr lang="en-US"/>
        </a:p>
      </dgm:t>
    </dgm:pt>
    <dgm:pt modelId="{8CFAD139-D0B4-C140-8DC6-CDE2FD5CF7DA}">
      <dgm:prSet phldrT="[Text]"/>
      <dgm:spPr/>
      <dgm:t>
        <a:bodyPr/>
        <a:lstStyle/>
        <a:p>
          <a:r>
            <a:rPr lang="en-US" dirty="0" err="1"/>
            <a:t>SediMeter</a:t>
          </a:r>
          <a:endParaRPr lang="en-US" dirty="0"/>
        </a:p>
      </dgm:t>
    </dgm:pt>
    <dgm:pt modelId="{D61DE749-B5BF-3249-A05A-48541C3F8630}" type="parTrans" cxnId="{318F0462-0AB1-B44B-914E-64BD1055305C}">
      <dgm:prSet/>
      <dgm:spPr/>
      <dgm:t>
        <a:bodyPr/>
        <a:lstStyle/>
        <a:p>
          <a:endParaRPr lang="en-US"/>
        </a:p>
      </dgm:t>
    </dgm:pt>
    <dgm:pt modelId="{5B0FBE7F-D653-F44B-849C-1EB31FC0D7F4}" type="sibTrans" cxnId="{318F0462-0AB1-B44B-914E-64BD1055305C}">
      <dgm:prSet/>
      <dgm:spPr/>
      <dgm:t>
        <a:bodyPr/>
        <a:lstStyle/>
        <a:p>
          <a:endParaRPr lang="en-US"/>
        </a:p>
      </dgm:t>
    </dgm:pt>
    <dgm:pt modelId="{5497B7B4-42ED-0A4D-9A45-1DD5D3FF27B8}" type="pres">
      <dgm:prSet presAssocID="{72A226AC-60F6-4B42-9083-FBD30584EF67}" presName="cycle" presStyleCnt="0">
        <dgm:presLayoutVars>
          <dgm:dir/>
          <dgm:resizeHandles val="exact"/>
        </dgm:presLayoutVars>
      </dgm:prSet>
      <dgm:spPr/>
    </dgm:pt>
    <dgm:pt modelId="{6F5B7E73-37F4-A246-BDEE-8B4626DFD157}" type="pres">
      <dgm:prSet presAssocID="{BAC04B3C-5E96-F440-9FDD-B4CC3A4CCF95}" presName="node" presStyleLbl="node1" presStyleIdx="0" presStyleCnt="3">
        <dgm:presLayoutVars>
          <dgm:bulletEnabled val="1"/>
        </dgm:presLayoutVars>
      </dgm:prSet>
      <dgm:spPr/>
    </dgm:pt>
    <dgm:pt modelId="{2E706FAA-0D32-0C4E-9347-4FBB35366EB3}" type="pres">
      <dgm:prSet presAssocID="{BAC04B3C-5E96-F440-9FDD-B4CC3A4CCF95}" presName="spNode" presStyleCnt="0"/>
      <dgm:spPr/>
    </dgm:pt>
    <dgm:pt modelId="{1B1219DA-73AC-6B44-8A0D-BA71FEC51FDF}" type="pres">
      <dgm:prSet presAssocID="{8C983A87-DA5A-A84B-84A0-3529F05040BA}" presName="sibTrans" presStyleLbl="sibTrans1D1" presStyleIdx="0" presStyleCnt="3"/>
      <dgm:spPr/>
    </dgm:pt>
    <dgm:pt modelId="{DE366FCF-9CB4-5E41-8BB5-B99430381C1F}" type="pres">
      <dgm:prSet presAssocID="{135D549E-23BA-8842-A133-2182332F9CFE}" presName="node" presStyleLbl="node1" presStyleIdx="1" presStyleCnt="3">
        <dgm:presLayoutVars>
          <dgm:bulletEnabled val="1"/>
        </dgm:presLayoutVars>
      </dgm:prSet>
      <dgm:spPr/>
    </dgm:pt>
    <dgm:pt modelId="{9487D0AB-3ED6-814F-922A-061FFBABC1FA}" type="pres">
      <dgm:prSet presAssocID="{135D549E-23BA-8842-A133-2182332F9CFE}" presName="spNode" presStyleCnt="0"/>
      <dgm:spPr/>
    </dgm:pt>
    <dgm:pt modelId="{99D8B5A5-DC38-BB44-A3EA-65B0EF647945}" type="pres">
      <dgm:prSet presAssocID="{83DD4650-2FA1-7447-A7DB-D96FCD9246F0}" presName="sibTrans" presStyleLbl="sibTrans1D1" presStyleIdx="1" presStyleCnt="3"/>
      <dgm:spPr/>
    </dgm:pt>
    <dgm:pt modelId="{34831767-528A-4F4C-8E1F-5D8F58214F0D}" type="pres">
      <dgm:prSet presAssocID="{8CFAD139-D0B4-C140-8DC6-CDE2FD5CF7DA}" presName="node" presStyleLbl="node1" presStyleIdx="2" presStyleCnt="3">
        <dgm:presLayoutVars>
          <dgm:bulletEnabled val="1"/>
        </dgm:presLayoutVars>
      </dgm:prSet>
      <dgm:spPr/>
    </dgm:pt>
    <dgm:pt modelId="{0FB6A851-88CA-494F-851F-5DAEDE589215}" type="pres">
      <dgm:prSet presAssocID="{8CFAD139-D0B4-C140-8DC6-CDE2FD5CF7DA}" presName="spNode" presStyleCnt="0"/>
      <dgm:spPr/>
    </dgm:pt>
    <dgm:pt modelId="{89275800-FE1A-E34E-B909-85CF65A02838}" type="pres">
      <dgm:prSet presAssocID="{5B0FBE7F-D653-F44B-849C-1EB31FC0D7F4}" presName="sibTrans" presStyleLbl="sibTrans1D1" presStyleIdx="2" presStyleCnt="3"/>
      <dgm:spPr/>
    </dgm:pt>
  </dgm:ptLst>
  <dgm:cxnLst>
    <dgm:cxn modelId="{FE2E2200-1F51-874B-8F10-1F7BFDE25654}" type="presOf" srcId="{72A226AC-60F6-4B42-9083-FBD30584EF67}" destId="{5497B7B4-42ED-0A4D-9A45-1DD5D3FF27B8}" srcOrd="0" destOrd="0" presId="urn:microsoft.com/office/officeart/2005/8/layout/cycle6"/>
    <dgm:cxn modelId="{3E79D307-09D5-B84C-BC78-512D9EE8EEFD}" srcId="{72A226AC-60F6-4B42-9083-FBD30584EF67}" destId="{BAC04B3C-5E96-F440-9FDD-B4CC3A4CCF95}" srcOrd="0" destOrd="0" parTransId="{42E16242-EBD7-BD43-ADF8-DFB9A1A8899E}" sibTransId="{8C983A87-DA5A-A84B-84A0-3529F05040BA}"/>
    <dgm:cxn modelId="{61E3E411-1119-6143-9953-967069DCB666}" type="presOf" srcId="{5B0FBE7F-D653-F44B-849C-1EB31FC0D7F4}" destId="{89275800-FE1A-E34E-B909-85CF65A02838}" srcOrd="0" destOrd="0" presId="urn:microsoft.com/office/officeart/2005/8/layout/cycle6"/>
    <dgm:cxn modelId="{83A4E119-3B11-DE4D-8A26-0AD71696ED76}" type="presOf" srcId="{83DD4650-2FA1-7447-A7DB-D96FCD9246F0}" destId="{99D8B5A5-DC38-BB44-A3EA-65B0EF647945}" srcOrd="0" destOrd="0" presId="urn:microsoft.com/office/officeart/2005/8/layout/cycle6"/>
    <dgm:cxn modelId="{C3F5364E-C954-9E4A-BFEB-0CD0D81F405B}" type="presOf" srcId="{8CFAD139-D0B4-C140-8DC6-CDE2FD5CF7DA}" destId="{34831767-528A-4F4C-8E1F-5D8F58214F0D}" srcOrd="0" destOrd="0" presId="urn:microsoft.com/office/officeart/2005/8/layout/cycle6"/>
    <dgm:cxn modelId="{FE754058-557B-0342-A9B0-699950497729}" type="presOf" srcId="{BAC04B3C-5E96-F440-9FDD-B4CC3A4CCF95}" destId="{6F5B7E73-37F4-A246-BDEE-8B4626DFD157}" srcOrd="0" destOrd="0" presId="urn:microsoft.com/office/officeart/2005/8/layout/cycle6"/>
    <dgm:cxn modelId="{318F0462-0AB1-B44B-914E-64BD1055305C}" srcId="{72A226AC-60F6-4B42-9083-FBD30584EF67}" destId="{8CFAD139-D0B4-C140-8DC6-CDE2FD5CF7DA}" srcOrd="2" destOrd="0" parTransId="{D61DE749-B5BF-3249-A05A-48541C3F8630}" sibTransId="{5B0FBE7F-D653-F44B-849C-1EB31FC0D7F4}"/>
    <dgm:cxn modelId="{88AB65D3-1452-6F4C-9810-53AD647996B3}" srcId="{72A226AC-60F6-4B42-9083-FBD30584EF67}" destId="{135D549E-23BA-8842-A133-2182332F9CFE}" srcOrd="1" destOrd="0" parTransId="{E2A9BBF8-135A-2548-9C59-77C057A0F788}" sibTransId="{83DD4650-2FA1-7447-A7DB-D96FCD9246F0}"/>
    <dgm:cxn modelId="{FD9E5BED-1C90-434B-BE0B-5378F89AC2EB}" type="presOf" srcId="{8C983A87-DA5A-A84B-84A0-3529F05040BA}" destId="{1B1219DA-73AC-6B44-8A0D-BA71FEC51FDF}" srcOrd="0" destOrd="0" presId="urn:microsoft.com/office/officeart/2005/8/layout/cycle6"/>
    <dgm:cxn modelId="{853C6FF0-FF8B-D14A-952C-11927B493480}" type="presOf" srcId="{135D549E-23BA-8842-A133-2182332F9CFE}" destId="{DE366FCF-9CB4-5E41-8BB5-B99430381C1F}" srcOrd="0" destOrd="0" presId="urn:microsoft.com/office/officeart/2005/8/layout/cycle6"/>
    <dgm:cxn modelId="{B007805B-3504-5E48-A228-B7F5B930D259}" type="presParOf" srcId="{5497B7B4-42ED-0A4D-9A45-1DD5D3FF27B8}" destId="{6F5B7E73-37F4-A246-BDEE-8B4626DFD157}" srcOrd="0" destOrd="0" presId="urn:microsoft.com/office/officeart/2005/8/layout/cycle6"/>
    <dgm:cxn modelId="{67548492-DEC6-894D-9924-A9B8809EA862}" type="presParOf" srcId="{5497B7B4-42ED-0A4D-9A45-1DD5D3FF27B8}" destId="{2E706FAA-0D32-0C4E-9347-4FBB35366EB3}" srcOrd="1" destOrd="0" presId="urn:microsoft.com/office/officeart/2005/8/layout/cycle6"/>
    <dgm:cxn modelId="{A71607D5-939E-464B-9F74-17A3AB7A7A11}" type="presParOf" srcId="{5497B7B4-42ED-0A4D-9A45-1DD5D3FF27B8}" destId="{1B1219DA-73AC-6B44-8A0D-BA71FEC51FDF}" srcOrd="2" destOrd="0" presId="urn:microsoft.com/office/officeart/2005/8/layout/cycle6"/>
    <dgm:cxn modelId="{4CE25AB3-0EF9-6141-9E9B-89B85EB72ACB}" type="presParOf" srcId="{5497B7B4-42ED-0A4D-9A45-1DD5D3FF27B8}" destId="{DE366FCF-9CB4-5E41-8BB5-B99430381C1F}" srcOrd="3" destOrd="0" presId="urn:microsoft.com/office/officeart/2005/8/layout/cycle6"/>
    <dgm:cxn modelId="{83B46E32-F4E4-FC4A-B28C-68BA5871777F}" type="presParOf" srcId="{5497B7B4-42ED-0A4D-9A45-1DD5D3FF27B8}" destId="{9487D0AB-3ED6-814F-922A-061FFBABC1FA}" srcOrd="4" destOrd="0" presId="urn:microsoft.com/office/officeart/2005/8/layout/cycle6"/>
    <dgm:cxn modelId="{C3F3A342-8826-CA46-8CD1-AB36D6995FBF}" type="presParOf" srcId="{5497B7B4-42ED-0A4D-9A45-1DD5D3FF27B8}" destId="{99D8B5A5-DC38-BB44-A3EA-65B0EF647945}" srcOrd="5" destOrd="0" presId="urn:microsoft.com/office/officeart/2005/8/layout/cycle6"/>
    <dgm:cxn modelId="{B479DD1A-55B4-AD45-8375-0B07A1E25549}" type="presParOf" srcId="{5497B7B4-42ED-0A4D-9A45-1DD5D3FF27B8}" destId="{34831767-528A-4F4C-8E1F-5D8F58214F0D}" srcOrd="6" destOrd="0" presId="urn:microsoft.com/office/officeart/2005/8/layout/cycle6"/>
    <dgm:cxn modelId="{5CDC4B44-D1D9-4A4F-A245-B76A458D4CC7}" type="presParOf" srcId="{5497B7B4-42ED-0A4D-9A45-1DD5D3FF27B8}" destId="{0FB6A851-88CA-494F-851F-5DAEDE589215}" srcOrd="7" destOrd="0" presId="urn:microsoft.com/office/officeart/2005/8/layout/cycle6"/>
    <dgm:cxn modelId="{4AF0E9FC-B7DF-FE46-88A4-9304A2A6CA8B}" type="presParOf" srcId="{5497B7B4-42ED-0A4D-9A45-1DD5D3FF27B8}" destId="{89275800-FE1A-E34E-B909-85CF65A02838}" srcOrd="8" destOrd="0" presId="urn:microsoft.com/office/officeart/2005/8/layout/cycle6"/>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18C43D-961E-A742-80D2-DB250557F57B}" type="doc">
      <dgm:prSet loTypeId="urn:microsoft.com/office/officeart/2009/3/layout/RandomtoResultProcess" loCatId="" qsTypeId="urn:microsoft.com/office/officeart/2005/8/quickstyle/simple1" qsCatId="simple" csTypeId="urn:microsoft.com/office/officeart/2005/8/colors/accent1_2" csCatId="accent1" phldr="1"/>
      <dgm:spPr/>
      <dgm:t>
        <a:bodyPr/>
        <a:lstStyle/>
        <a:p>
          <a:endParaRPr lang="en-US"/>
        </a:p>
      </dgm:t>
    </dgm:pt>
    <dgm:pt modelId="{C553BBE9-5E17-EB46-8FEF-CC24A7CA232F}">
      <dgm:prSet phldrT="[Text]"/>
      <dgm:spPr/>
      <dgm:t>
        <a:bodyPr/>
        <a:lstStyle/>
        <a:p>
          <a:r>
            <a:rPr lang="en-US" dirty="0"/>
            <a:t>Measure</a:t>
          </a:r>
        </a:p>
      </dgm:t>
    </dgm:pt>
    <dgm:pt modelId="{4FB99ED7-EBE1-BF44-B820-3A88A5760660}" type="parTrans" cxnId="{79867594-7C44-C44F-9809-C7CE5C3754E0}">
      <dgm:prSet/>
      <dgm:spPr/>
      <dgm:t>
        <a:bodyPr/>
        <a:lstStyle/>
        <a:p>
          <a:endParaRPr lang="en-US"/>
        </a:p>
      </dgm:t>
    </dgm:pt>
    <dgm:pt modelId="{921698D3-9D09-334B-B6D3-D2BDEE787A1D}" type="sibTrans" cxnId="{79867594-7C44-C44F-9809-C7CE5C3754E0}">
      <dgm:prSet/>
      <dgm:spPr/>
      <dgm:t>
        <a:bodyPr/>
        <a:lstStyle/>
        <a:p>
          <a:endParaRPr lang="en-US"/>
        </a:p>
      </dgm:t>
    </dgm:pt>
    <dgm:pt modelId="{3019CEF6-45A8-2248-AD9D-8ECC724B1DED}">
      <dgm:prSet phldrT="[Text]"/>
      <dgm:spPr/>
      <dgm:t>
        <a:bodyPr/>
        <a:lstStyle/>
        <a:p>
          <a:r>
            <a:rPr lang="en-US" dirty="0"/>
            <a:t>Monitoring Protocols</a:t>
          </a:r>
        </a:p>
      </dgm:t>
    </dgm:pt>
    <dgm:pt modelId="{ED07F44C-FE6A-8547-89F2-63095A849189}" type="parTrans" cxnId="{A7BEE447-244D-2E45-A8BC-9E6181529012}">
      <dgm:prSet/>
      <dgm:spPr/>
      <dgm:t>
        <a:bodyPr/>
        <a:lstStyle/>
        <a:p>
          <a:endParaRPr lang="en-US"/>
        </a:p>
      </dgm:t>
    </dgm:pt>
    <dgm:pt modelId="{567216EF-7B3E-FF42-8429-18604BA70A8F}" type="sibTrans" cxnId="{A7BEE447-244D-2E45-A8BC-9E6181529012}">
      <dgm:prSet/>
      <dgm:spPr/>
      <dgm:t>
        <a:bodyPr/>
        <a:lstStyle/>
        <a:p>
          <a:endParaRPr lang="en-US"/>
        </a:p>
      </dgm:t>
    </dgm:pt>
    <dgm:pt modelId="{8BEEB110-33F5-FE43-BC8F-BAD823AF889A}">
      <dgm:prSet phldrT="[Text]"/>
      <dgm:spPr/>
      <dgm:t>
        <a:bodyPr/>
        <a:lstStyle/>
        <a:p>
          <a:r>
            <a:rPr lang="en-US" dirty="0"/>
            <a:t>Improve</a:t>
          </a:r>
        </a:p>
      </dgm:t>
    </dgm:pt>
    <dgm:pt modelId="{D4D3CAD2-62AD-0A46-8982-2C50C0CE2E69}" type="parTrans" cxnId="{FD5D2191-3D15-E043-A843-75D3EACAC0C9}">
      <dgm:prSet/>
      <dgm:spPr/>
      <dgm:t>
        <a:bodyPr/>
        <a:lstStyle/>
        <a:p>
          <a:endParaRPr lang="en-US"/>
        </a:p>
      </dgm:t>
    </dgm:pt>
    <dgm:pt modelId="{689D6A19-4E94-FE4A-9A13-E790D4C4FD88}" type="sibTrans" cxnId="{FD5D2191-3D15-E043-A843-75D3EACAC0C9}">
      <dgm:prSet/>
      <dgm:spPr/>
      <dgm:t>
        <a:bodyPr/>
        <a:lstStyle/>
        <a:p>
          <a:endParaRPr lang="en-US"/>
        </a:p>
      </dgm:t>
    </dgm:pt>
    <dgm:pt modelId="{F5D49C21-2A1B-E84E-BE09-6BCC204031A6}">
      <dgm:prSet phldrT="[Text]"/>
      <dgm:spPr/>
      <dgm:t>
        <a:bodyPr/>
        <a:lstStyle/>
        <a:p>
          <a:r>
            <a:rPr lang="en-US" dirty="0"/>
            <a:t>Better Projects</a:t>
          </a:r>
        </a:p>
      </dgm:t>
    </dgm:pt>
    <dgm:pt modelId="{43991BBE-01DA-6F47-B690-889B198128B0}" type="parTrans" cxnId="{065584CA-DA51-8F40-BA70-03BDC3F0E917}">
      <dgm:prSet/>
      <dgm:spPr/>
      <dgm:t>
        <a:bodyPr/>
        <a:lstStyle/>
        <a:p>
          <a:endParaRPr lang="en-US"/>
        </a:p>
      </dgm:t>
    </dgm:pt>
    <dgm:pt modelId="{B9AF03D4-388C-C04F-AFDA-1E52662F95A3}" type="sibTrans" cxnId="{065584CA-DA51-8F40-BA70-03BDC3F0E917}">
      <dgm:prSet/>
      <dgm:spPr/>
      <dgm:t>
        <a:bodyPr/>
        <a:lstStyle/>
        <a:p>
          <a:endParaRPr lang="en-US"/>
        </a:p>
      </dgm:t>
    </dgm:pt>
    <dgm:pt modelId="{C5B9B162-50C9-1740-A4EC-B635A911F460}">
      <dgm:prSet/>
      <dgm:spPr/>
      <dgm:t>
        <a:bodyPr/>
        <a:lstStyle/>
        <a:p>
          <a:r>
            <a:rPr lang="en-US" dirty="0"/>
            <a:t>Evaluate</a:t>
          </a:r>
        </a:p>
      </dgm:t>
    </dgm:pt>
    <dgm:pt modelId="{3B4A221A-837F-2D4D-BB47-07059385AA42}" type="parTrans" cxnId="{8FFDCED8-2ADF-C94D-9142-8E1C8352FD87}">
      <dgm:prSet/>
      <dgm:spPr/>
      <dgm:t>
        <a:bodyPr/>
        <a:lstStyle/>
        <a:p>
          <a:endParaRPr lang="en-US"/>
        </a:p>
      </dgm:t>
    </dgm:pt>
    <dgm:pt modelId="{C8457ECC-5026-0943-928A-4508C94515B6}" type="sibTrans" cxnId="{8FFDCED8-2ADF-C94D-9142-8E1C8352FD87}">
      <dgm:prSet/>
      <dgm:spPr/>
      <dgm:t>
        <a:bodyPr/>
        <a:lstStyle/>
        <a:p>
          <a:endParaRPr lang="en-US"/>
        </a:p>
      </dgm:t>
    </dgm:pt>
    <dgm:pt modelId="{FCF295C5-FCB7-9745-9DC9-B97CD7D97AD9}">
      <dgm:prSet/>
      <dgm:spPr/>
      <dgm:t>
        <a:bodyPr/>
        <a:lstStyle/>
        <a:p>
          <a:r>
            <a:rPr lang="en-US" dirty="0"/>
            <a:t>Assess Performance</a:t>
          </a:r>
        </a:p>
      </dgm:t>
    </dgm:pt>
    <dgm:pt modelId="{0220D9CA-3958-4B4B-89DB-AE30E9997EB8}" type="parTrans" cxnId="{025CB9EF-8B0B-3545-9188-A51A6CBCCA8A}">
      <dgm:prSet/>
      <dgm:spPr/>
      <dgm:t>
        <a:bodyPr/>
        <a:lstStyle/>
        <a:p>
          <a:endParaRPr lang="en-US"/>
        </a:p>
      </dgm:t>
    </dgm:pt>
    <dgm:pt modelId="{E9CFFABA-1BAB-EC4B-AD78-07CB60941E2C}" type="sibTrans" cxnId="{025CB9EF-8B0B-3545-9188-A51A6CBCCA8A}">
      <dgm:prSet/>
      <dgm:spPr/>
      <dgm:t>
        <a:bodyPr/>
        <a:lstStyle/>
        <a:p>
          <a:endParaRPr lang="en-US"/>
        </a:p>
      </dgm:t>
    </dgm:pt>
    <dgm:pt modelId="{7E59217D-E643-4E45-8166-7BC33941F2D6}" type="pres">
      <dgm:prSet presAssocID="{0818C43D-961E-A742-80D2-DB250557F57B}" presName="Name0" presStyleCnt="0">
        <dgm:presLayoutVars>
          <dgm:dir/>
          <dgm:animOne val="branch"/>
          <dgm:animLvl val="lvl"/>
        </dgm:presLayoutVars>
      </dgm:prSet>
      <dgm:spPr/>
    </dgm:pt>
    <dgm:pt modelId="{2EFDFD86-7B48-4E41-A01C-188ECB5917A5}" type="pres">
      <dgm:prSet presAssocID="{C553BBE9-5E17-EB46-8FEF-CC24A7CA232F}" presName="chaos" presStyleCnt="0"/>
      <dgm:spPr/>
    </dgm:pt>
    <dgm:pt modelId="{8BE911B5-5724-FB4D-A5DF-1DD2D8D47728}" type="pres">
      <dgm:prSet presAssocID="{C553BBE9-5E17-EB46-8FEF-CC24A7CA232F}" presName="parTx1" presStyleLbl="revTx" presStyleIdx="0" presStyleCnt="5"/>
      <dgm:spPr/>
    </dgm:pt>
    <dgm:pt modelId="{1CA76762-379D-E043-9CB9-2B6724C7724A}" type="pres">
      <dgm:prSet presAssocID="{C553BBE9-5E17-EB46-8FEF-CC24A7CA232F}" presName="desTx1" presStyleLbl="revTx" presStyleIdx="1" presStyleCnt="5">
        <dgm:presLayoutVars>
          <dgm:bulletEnabled val="1"/>
        </dgm:presLayoutVars>
      </dgm:prSet>
      <dgm:spPr/>
    </dgm:pt>
    <dgm:pt modelId="{66FF9615-FA46-F847-86A3-134620B3D486}" type="pres">
      <dgm:prSet presAssocID="{C553BBE9-5E17-EB46-8FEF-CC24A7CA232F}" presName="c1" presStyleLbl="node1" presStyleIdx="0" presStyleCnt="19"/>
      <dgm:spPr/>
    </dgm:pt>
    <dgm:pt modelId="{0F4345F9-A703-FD4C-993A-1A137A306392}" type="pres">
      <dgm:prSet presAssocID="{C553BBE9-5E17-EB46-8FEF-CC24A7CA232F}" presName="c2" presStyleLbl="node1" presStyleIdx="1" presStyleCnt="19"/>
      <dgm:spPr/>
    </dgm:pt>
    <dgm:pt modelId="{58FA748F-9E44-6444-BD35-8655F347D411}" type="pres">
      <dgm:prSet presAssocID="{C553BBE9-5E17-EB46-8FEF-CC24A7CA232F}" presName="c3" presStyleLbl="node1" presStyleIdx="2" presStyleCnt="19"/>
      <dgm:spPr/>
    </dgm:pt>
    <dgm:pt modelId="{E0152856-F276-DB4D-8E03-A1F8AD2D91AF}" type="pres">
      <dgm:prSet presAssocID="{C553BBE9-5E17-EB46-8FEF-CC24A7CA232F}" presName="c4" presStyleLbl="node1" presStyleIdx="3" presStyleCnt="19"/>
      <dgm:spPr/>
    </dgm:pt>
    <dgm:pt modelId="{CFAEE27B-975D-7745-B121-46202DE6E4BC}" type="pres">
      <dgm:prSet presAssocID="{C553BBE9-5E17-EB46-8FEF-CC24A7CA232F}" presName="c5" presStyleLbl="node1" presStyleIdx="4" presStyleCnt="19"/>
      <dgm:spPr/>
    </dgm:pt>
    <dgm:pt modelId="{AF14AC70-188E-F949-8C36-BF24F6C8205D}" type="pres">
      <dgm:prSet presAssocID="{C553BBE9-5E17-EB46-8FEF-CC24A7CA232F}" presName="c6" presStyleLbl="node1" presStyleIdx="5" presStyleCnt="19"/>
      <dgm:spPr/>
    </dgm:pt>
    <dgm:pt modelId="{7685D180-2D41-5342-B279-B8785202C7AE}" type="pres">
      <dgm:prSet presAssocID="{C553BBE9-5E17-EB46-8FEF-CC24A7CA232F}" presName="c7" presStyleLbl="node1" presStyleIdx="6" presStyleCnt="19"/>
      <dgm:spPr/>
    </dgm:pt>
    <dgm:pt modelId="{410E2198-0204-A643-B5DD-C4F39D688FB4}" type="pres">
      <dgm:prSet presAssocID="{C553BBE9-5E17-EB46-8FEF-CC24A7CA232F}" presName="c8" presStyleLbl="node1" presStyleIdx="7" presStyleCnt="19"/>
      <dgm:spPr/>
    </dgm:pt>
    <dgm:pt modelId="{1BF65126-A96A-6649-9662-18BF9C5F78AC}" type="pres">
      <dgm:prSet presAssocID="{C553BBE9-5E17-EB46-8FEF-CC24A7CA232F}" presName="c9" presStyleLbl="node1" presStyleIdx="8" presStyleCnt="19"/>
      <dgm:spPr/>
    </dgm:pt>
    <dgm:pt modelId="{E2F8A8E8-7E26-B942-BB24-0F35F784CBDE}" type="pres">
      <dgm:prSet presAssocID="{C553BBE9-5E17-EB46-8FEF-CC24A7CA232F}" presName="c10" presStyleLbl="node1" presStyleIdx="9" presStyleCnt="19"/>
      <dgm:spPr/>
    </dgm:pt>
    <dgm:pt modelId="{9F63AFDB-E497-A948-856F-6E405AD706F3}" type="pres">
      <dgm:prSet presAssocID="{C553BBE9-5E17-EB46-8FEF-CC24A7CA232F}" presName="c11" presStyleLbl="node1" presStyleIdx="10" presStyleCnt="19"/>
      <dgm:spPr/>
    </dgm:pt>
    <dgm:pt modelId="{9B953D1F-96DC-0043-A178-9B5EA170514F}" type="pres">
      <dgm:prSet presAssocID="{C553BBE9-5E17-EB46-8FEF-CC24A7CA232F}" presName="c12" presStyleLbl="node1" presStyleIdx="11" presStyleCnt="19"/>
      <dgm:spPr/>
    </dgm:pt>
    <dgm:pt modelId="{882BE6B9-559F-304A-88DB-4EBFCC032242}" type="pres">
      <dgm:prSet presAssocID="{C553BBE9-5E17-EB46-8FEF-CC24A7CA232F}" presName="c13" presStyleLbl="node1" presStyleIdx="12" presStyleCnt="19"/>
      <dgm:spPr/>
    </dgm:pt>
    <dgm:pt modelId="{DC36BBFC-59EC-5F40-9A56-71D1B7FB38EC}" type="pres">
      <dgm:prSet presAssocID="{C553BBE9-5E17-EB46-8FEF-CC24A7CA232F}" presName="c14" presStyleLbl="node1" presStyleIdx="13" presStyleCnt="19"/>
      <dgm:spPr/>
    </dgm:pt>
    <dgm:pt modelId="{D50D929D-4877-784D-A8CE-066DC100F590}" type="pres">
      <dgm:prSet presAssocID="{C553BBE9-5E17-EB46-8FEF-CC24A7CA232F}" presName="c15" presStyleLbl="node1" presStyleIdx="14" presStyleCnt="19"/>
      <dgm:spPr/>
    </dgm:pt>
    <dgm:pt modelId="{3F53DE46-42E3-324F-A761-89EE634B663D}" type="pres">
      <dgm:prSet presAssocID="{C553BBE9-5E17-EB46-8FEF-CC24A7CA232F}" presName="c16" presStyleLbl="node1" presStyleIdx="15" presStyleCnt="19"/>
      <dgm:spPr/>
    </dgm:pt>
    <dgm:pt modelId="{69B3D6FC-E0D1-C14A-89D5-5F2ADDDF1DA4}" type="pres">
      <dgm:prSet presAssocID="{C553BBE9-5E17-EB46-8FEF-CC24A7CA232F}" presName="c17" presStyleLbl="node1" presStyleIdx="16" presStyleCnt="19"/>
      <dgm:spPr/>
    </dgm:pt>
    <dgm:pt modelId="{79AC4386-F04E-7D4E-A8F5-3DA6D7306FE4}" type="pres">
      <dgm:prSet presAssocID="{C553BBE9-5E17-EB46-8FEF-CC24A7CA232F}" presName="c18" presStyleLbl="node1" presStyleIdx="17" presStyleCnt="19"/>
      <dgm:spPr/>
    </dgm:pt>
    <dgm:pt modelId="{F942685C-F8C2-9B49-814D-BE2FDF2B34C2}" type="pres">
      <dgm:prSet presAssocID="{921698D3-9D09-334B-B6D3-D2BDEE787A1D}" presName="chevronComposite1" presStyleCnt="0"/>
      <dgm:spPr/>
    </dgm:pt>
    <dgm:pt modelId="{7CEB8730-D476-6D45-B233-E56C7C53E108}" type="pres">
      <dgm:prSet presAssocID="{921698D3-9D09-334B-B6D3-D2BDEE787A1D}" presName="chevron1" presStyleLbl="sibTrans2D1" presStyleIdx="0" presStyleCnt="2"/>
      <dgm:spPr/>
    </dgm:pt>
    <dgm:pt modelId="{442070F8-6104-2D43-B636-EB17EE560425}" type="pres">
      <dgm:prSet presAssocID="{921698D3-9D09-334B-B6D3-D2BDEE787A1D}" presName="spChevron1" presStyleCnt="0"/>
      <dgm:spPr/>
    </dgm:pt>
    <dgm:pt modelId="{109EAA6F-443A-7349-8A49-3A512386040D}" type="pres">
      <dgm:prSet presAssocID="{C5B9B162-50C9-1740-A4EC-B635A911F460}" presName="middle" presStyleCnt="0"/>
      <dgm:spPr/>
    </dgm:pt>
    <dgm:pt modelId="{80A5C775-9F4A-1A46-811E-4568377BBFAE}" type="pres">
      <dgm:prSet presAssocID="{C5B9B162-50C9-1740-A4EC-B635A911F460}" presName="parTxMid" presStyleLbl="revTx" presStyleIdx="2" presStyleCnt="5"/>
      <dgm:spPr/>
    </dgm:pt>
    <dgm:pt modelId="{3B7AF7EE-ADEC-6C44-920D-E812B40AF6AC}" type="pres">
      <dgm:prSet presAssocID="{C5B9B162-50C9-1740-A4EC-B635A911F460}" presName="desTxMid" presStyleLbl="revTx" presStyleIdx="3" presStyleCnt="5">
        <dgm:presLayoutVars>
          <dgm:bulletEnabled val="1"/>
        </dgm:presLayoutVars>
      </dgm:prSet>
      <dgm:spPr/>
    </dgm:pt>
    <dgm:pt modelId="{98BD4208-D050-4A40-956D-C8C7BF95A7E9}" type="pres">
      <dgm:prSet presAssocID="{C5B9B162-50C9-1740-A4EC-B635A911F460}" presName="spMid" presStyleCnt="0"/>
      <dgm:spPr/>
    </dgm:pt>
    <dgm:pt modelId="{90116B4C-1719-CF40-904B-1A1521B1AEC3}" type="pres">
      <dgm:prSet presAssocID="{C8457ECC-5026-0943-928A-4508C94515B6}" presName="chevronComposite1" presStyleCnt="0"/>
      <dgm:spPr/>
    </dgm:pt>
    <dgm:pt modelId="{967910AF-1EA5-3342-ABE9-398CECCB62AE}" type="pres">
      <dgm:prSet presAssocID="{C8457ECC-5026-0943-928A-4508C94515B6}" presName="chevron1" presStyleLbl="sibTrans2D1" presStyleIdx="1" presStyleCnt="2"/>
      <dgm:spPr/>
    </dgm:pt>
    <dgm:pt modelId="{2F373F36-6BE7-CD4E-B484-2A40DD2D9945}" type="pres">
      <dgm:prSet presAssocID="{C8457ECC-5026-0943-928A-4508C94515B6}" presName="spChevron1" presStyleCnt="0"/>
      <dgm:spPr/>
    </dgm:pt>
    <dgm:pt modelId="{5217F1E1-D3BB-2A43-8608-9A6A02342786}" type="pres">
      <dgm:prSet presAssocID="{8BEEB110-33F5-FE43-BC8F-BAD823AF889A}" presName="last" presStyleCnt="0"/>
      <dgm:spPr/>
    </dgm:pt>
    <dgm:pt modelId="{C5D73481-ABA4-ED45-B497-623DF278956A}" type="pres">
      <dgm:prSet presAssocID="{8BEEB110-33F5-FE43-BC8F-BAD823AF889A}" presName="circleTx" presStyleLbl="node1" presStyleIdx="18" presStyleCnt="19"/>
      <dgm:spPr/>
    </dgm:pt>
    <dgm:pt modelId="{D1B32B70-D7A0-A348-89D2-4E471658BC43}" type="pres">
      <dgm:prSet presAssocID="{8BEEB110-33F5-FE43-BC8F-BAD823AF889A}" presName="desTxN" presStyleLbl="revTx" presStyleIdx="4" presStyleCnt="5">
        <dgm:presLayoutVars>
          <dgm:bulletEnabled val="1"/>
        </dgm:presLayoutVars>
      </dgm:prSet>
      <dgm:spPr/>
    </dgm:pt>
    <dgm:pt modelId="{BC9BCAEF-B8DF-A44B-BEF8-5E582AEC7139}" type="pres">
      <dgm:prSet presAssocID="{8BEEB110-33F5-FE43-BC8F-BAD823AF889A}" presName="spN" presStyleCnt="0"/>
      <dgm:spPr/>
    </dgm:pt>
  </dgm:ptLst>
  <dgm:cxnLst>
    <dgm:cxn modelId="{A7BEE447-244D-2E45-A8BC-9E6181529012}" srcId="{C553BBE9-5E17-EB46-8FEF-CC24A7CA232F}" destId="{3019CEF6-45A8-2248-AD9D-8ECC724B1DED}" srcOrd="0" destOrd="0" parTransId="{ED07F44C-FE6A-8547-89F2-63095A849189}" sibTransId="{567216EF-7B3E-FF42-8429-18604BA70A8F}"/>
    <dgm:cxn modelId="{DA9BBC48-CAB4-254F-9AD0-03F42209F393}" type="presOf" srcId="{0818C43D-961E-A742-80D2-DB250557F57B}" destId="{7E59217D-E643-4E45-8166-7BC33941F2D6}" srcOrd="0" destOrd="0" presId="urn:microsoft.com/office/officeart/2009/3/layout/RandomtoResultProcess"/>
    <dgm:cxn modelId="{A7FCA757-6FF8-7B4A-8E39-1A9BBB929398}" type="presOf" srcId="{F5D49C21-2A1B-E84E-BE09-6BCC204031A6}" destId="{D1B32B70-D7A0-A348-89D2-4E471658BC43}" srcOrd="0" destOrd="0" presId="urn:microsoft.com/office/officeart/2009/3/layout/RandomtoResultProcess"/>
    <dgm:cxn modelId="{682C6E64-3120-5C4B-AEB9-C9F89AED45EC}" type="presOf" srcId="{C553BBE9-5E17-EB46-8FEF-CC24A7CA232F}" destId="{8BE911B5-5724-FB4D-A5DF-1DD2D8D47728}" srcOrd="0" destOrd="0" presId="urn:microsoft.com/office/officeart/2009/3/layout/RandomtoResultProcess"/>
    <dgm:cxn modelId="{FD5D2191-3D15-E043-A843-75D3EACAC0C9}" srcId="{0818C43D-961E-A742-80D2-DB250557F57B}" destId="{8BEEB110-33F5-FE43-BC8F-BAD823AF889A}" srcOrd="2" destOrd="0" parTransId="{D4D3CAD2-62AD-0A46-8982-2C50C0CE2E69}" sibTransId="{689D6A19-4E94-FE4A-9A13-E790D4C4FD88}"/>
    <dgm:cxn modelId="{79867594-7C44-C44F-9809-C7CE5C3754E0}" srcId="{0818C43D-961E-A742-80D2-DB250557F57B}" destId="{C553BBE9-5E17-EB46-8FEF-CC24A7CA232F}" srcOrd="0" destOrd="0" parTransId="{4FB99ED7-EBE1-BF44-B820-3A88A5760660}" sibTransId="{921698D3-9D09-334B-B6D3-D2BDEE787A1D}"/>
    <dgm:cxn modelId="{B604ECA1-1BEC-AA42-9EC6-0257A1B6ED14}" type="presOf" srcId="{3019CEF6-45A8-2248-AD9D-8ECC724B1DED}" destId="{1CA76762-379D-E043-9CB9-2B6724C7724A}" srcOrd="0" destOrd="0" presId="urn:microsoft.com/office/officeart/2009/3/layout/RandomtoResultProcess"/>
    <dgm:cxn modelId="{065584CA-DA51-8F40-BA70-03BDC3F0E917}" srcId="{8BEEB110-33F5-FE43-BC8F-BAD823AF889A}" destId="{F5D49C21-2A1B-E84E-BE09-6BCC204031A6}" srcOrd="0" destOrd="0" parTransId="{43991BBE-01DA-6F47-B690-889B198128B0}" sibTransId="{B9AF03D4-388C-C04F-AFDA-1E52662F95A3}"/>
    <dgm:cxn modelId="{8FFDCED8-2ADF-C94D-9142-8E1C8352FD87}" srcId="{0818C43D-961E-A742-80D2-DB250557F57B}" destId="{C5B9B162-50C9-1740-A4EC-B635A911F460}" srcOrd="1" destOrd="0" parTransId="{3B4A221A-837F-2D4D-BB47-07059385AA42}" sibTransId="{C8457ECC-5026-0943-928A-4508C94515B6}"/>
    <dgm:cxn modelId="{6E926BE7-CF01-3443-8696-9BE5DFF724C5}" type="presOf" srcId="{8BEEB110-33F5-FE43-BC8F-BAD823AF889A}" destId="{C5D73481-ABA4-ED45-B497-623DF278956A}" srcOrd="0" destOrd="0" presId="urn:microsoft.com/office/officeart/2009/3/layout/RandomtoResultProcess"/>
    <dgm:cxn modelId="{025CB9EF-8B0B-3545-9188-A51A6CBCCA8A}" srcId="{C5B9B162-50C9-1740-A4EC-B635A911F460}" destId="{FCF295C5-FCB7-9745-9DC9-B97CD7D97AD9}" srcOrd="0" destOrd="0" parTransId="{0220D9CA-3958-4B4B-89DB-AE30E9997EB8}" sibTransId="{E9CFFABA-1BAB-EC4B-AD78-07CB60941E2C}"/>
    <dgm:cxn modelId="{E61586F1-EBF7-2547-A532-C5763EBAFD58}" type="presOf" srcId="{FCF295C5-FCB7-9745-9DC9-B97CD7D97AD9}" destId="{3B7AF7EE-ADEC-6C44-920D-E812B40AF6AC}" srcOrd="0" destOrd="0" presId="urn:microsoft.com/office/officeart/2009/3/layout/RandomtoResultProcess"/>
    <dgm:cxn modelId="{36D007FA-3978-F84A-AE90-4CA5DCE8C746}" type="presOf" srcId="{C5B9B162-50C9-1740-A4EC-B635A911F460}" destId="{80A5C775-9F4A-1A46-811E-4568377BBFAE}" srcOrd="0" destOrd="0" presId="urn:microsoft.com/office/officeart/2009/3/layout/RandomtoResultProcess"/>
    <dgm:cxn modelId="{66F69748-7080-FA41-B320-A8A6A2865516}" type="presParOf" srcId="{7E59217D-E643-4E45-8166-7BC33941F2D6}" destId="{2EFDFD86-7B48-4E41-A01C-188ECB5917A5}" srcOrd="0" destOrd="0" presId="urn:microsoft.com/office/officeart/2009/3/layout/RandomtoResultProcess"/>
    <dgm:cxn modelId="{1173A6B9-D886-BB40-A9F4-5FB9F19EBF6D}" type="presParOf" srcId="{2EFDFD86-7B48-4E41-A01C-188ECB5917A5}" destId="{8BE911B5-5724-FB4D-A5DF-1DD2D8D47728}" srcOrd="0" destOrd="0" presId="urn:microsoft.com/office/officeart/2009/3/layout/RandomtoResultProcess"/>
    <dgm:cxn modelId="{93B87D2E-2381-944E-8B4B-D72576390BC8}" type="presParOf" srcId="{2EFDFD86-7B48-4E41-A01C-188ECB5917A5}" destId="{1CA76762-379D-E043-9CB9-2B6724C7724A}" srcOrd="1" destOrd="0" presId="urn:microsoft.com/office/officeart/2009/3/layout/RandomtoResultProcess"/>
    <dgm:cxn modelId="{133B638C-6703-B24D-A6FB-132FD38C3ED2}" type="presParOf" srcId="{2EFDFD86-7B48-4E41-A01C-188ECB5917A5}" destId="{66FF9615-FA46-F847-86A3-134620B3D486}" srcOrd="2" destOrd="0" presId="urn:microsoft.com/office/officeart/2009/3/layout/RandomtoResultProcess"/>
    <dgm:cxn modelId="{17BFFA0E-5322-1348-974F-68FA6E1C5B47}" type="presParOf" srcId="{2EFDFD86-7B48-4E41-A01C-188ECB5917A5}" destId="{0F4345F9-A703-FD4C-993A-1A137A306392}" srcOrd="3" destOrd="0" presId="urn:microsoft.com/office/officeart/2009/3/layout/RandomtoResultProcess"/>
    <dgm:cxn modelId="{D3D3D470-9C40-4F4A-9D46-403DF67045CC}" type="presParOf" srcId="{2EFDFD86-7B48-4E41-A01C-188ECB5917A5}" destId="{58FA748F-9E44-6444-BD35-8655F347D411}" srcOrd="4" destOrd="0" presId="urn:microsoft.com/office/officeart/2009/3/layout/RandomtoResultProcess"/>
    <dgm:cxn modelId="{E264BBCE-5160-AF49-A3AF-51B70CBED207}" type="presParOf" srcId="{2EFDFD86-7B48-4E41-A01C-188ECB5917A5}" destId="{E0152856-F276-DB4D-8E03-A1F8AD2D91AF}" srcOrd="5" destOrd="0" presId="urn:microsoft.com/office/officeart/2009/3/layout/RandomtoResultProcess"/>
    <dgm:cxn modelId="{A2428717-0ADD-5D45-90A8-B7BC2BE0BC7A}" type="presParOf" srcId="{2EFDFD86-7B48-4E41-A01C-188ECB5917A5}" destId="{CFAEE27B-975D-7745-B121-46202DE6E4BC}" srcOrd="6" destOrd="0" presId="urn:microsoft.com/office/officeart/2009/3/layout/RandomtoResultProcess"/>
    <dgm:cxn modelId="{03FB8F56-8D8E-1C48-9960-D13DAC508623}" type="presParOf" srcId="{2EFDFD86-7B48-4E41-A01C-188ECB5917A5}" destId="{AF14AC70-188E-F949-8C36-BF24F6C8205D}" srcOrd="7" destOrd="0" presId="urn:microsoft.com/office/officeart/2009/3/layout/RandomtoResultProcess"/>
    <dgm:cxn modelId="{7F00CE54-4BE1-814A-9A81-860A9761655C}" type="presParOf" srcId="{2EFDFD86-7B48-4E41-A01C-188ECB5917A5}" destId="{7685D180-2D41-5342-B279-B8785202C7AE}" srcOrd="8" destOrd="0" presId="urn:microsoft.com/office/officeart/2009/3/layout/RandomtoResultProcess"/>
    <dgm:cxn modelId="{8EEFB365-D863-C547-A656-AEF8BFE8C6CC}" type="presParOf" srcId="{2EFDFD86-7B48-4E41-A01C-188ECB5917A5}" destId="{410E2198-0204-A643-B5DD-C4F39D688FB4}" srcOrd="9" destOrd="0" presId="urn:microsoft.com/office/officeart/2009/3/layout/RandomtoResultProcess"/>
    <dgm:cxn modelId="{F5AB658F-4255-7B48-81E0-3BEFC6F68990}" type="presParOf" srcId="{2EFDFD86-7B48-4E41-A01C-188ECB5917A5}" destId="{1BF65126-A96A-6649-9662-18BF9C5F78AC}" srcOrd="10" destOrd="0" presId="urn:microsoft.com/office/officeart/2009/3/layout/RandomtoResultProcess"/>
    <dgm:cxn modelId="{524CFEEA-663A-054C-9240-D58FC87C9789}" type="presParOf" srcId="{2EFDFD86-7B48-4E41-A01C-188ECB5917A5}" destId="{E2F8A8E8-7E26-B942-BB24-0F35F784CBDE}" srcOrd="11" destOrd="0" presId="urn:microsoft.com/office/officeart/2009/3/layout/RandomtoResultProcess"/>
    <dgm:cxn modelId="{7EADC685-F09B-A740-B950-A3D442E4DEE4}" type="presParOf" srcId="{2EFDFD86-7B48-4E41-A01C-188ECB5917A5}" destId="{9F63AFDB-E497-A948-856F-6E405AD706F3}" srcOrd="12" destOrd="0" presId="urn:microsoft.com/office/officeart/2009/3/layout/RandomtoResultProcess"/>
    <dgm:cxn modelId="{9DBC3C92-792F-1545-90DD-1A0928DE463B}" type="presParOf" srcId="{2EFDFD86-7B48-4E41-A01C-188ECB5917A5}" destId="{9B953D1F-96DC-0043-A178-9B5EA170514F}" srcOrd="13" destOrd="0" presId="urn:microsoft.com/office/officeart/2009/3/layout/RandomtoResultProcess"/>
    <dgm:cxn modelId="{9B271973-6FF0-CC4B-B4AB-49216C0040BF}" type="presParOf" srcId="{2EFDFD86-7B48-4E41-A01C-188ECB5917A5}" destId="{882BE6B9-559F-304A-88DB-4EBFCC032242}" srcOrd="14" destOrd="0" presId="urn:microsoft.com/office/officeart/2009/3/layout/RandomtoResultProcess"/>
    <dgm:cxn modelId="{7CBB6F0D-9F5C-9D4B-AAF6-7D874E0B0759}" type="presParOf" srcId="{2EFDFD86-7B48-4E41-A01C-188ECB5917A5}" destId="{DC36BBFC-59EC-5F40-9A56-71D1B7FB38EC}" srcOrd="15" destOrd="0" presId="urn:microsoft.com/office/officeart/2009/3/layout/RandomtoResultProcess"/>
    <dgm:cxn modelId="{16975BCA-7AF8-784F-8A72-2359750E0CD6}" type="presParOf" srcId="{2EFDFD86-7B48-4E41-A01C-188ECB5917A5}" destId="{D50D929D-4877-784D-A8CE-066DC100F590}" srcOrd="16" destOrd="0" presId="urn:microsoft.com/office/officeart/2009/3/layout/RandomtoResultProcess"/>
    <dgm:cxn modelId="{081234A0-6FDE-6D43-A605-CF3D7E6D1BF2}" type="presParOf" srcId="{2EFDFD86-7B48-4E41-A01C-188ECB5917A5}" destId="{3F53DE46-42E3-324F-A761-89EE634B663D}" srcOrd="17" destOrd="0" presId="urn:microsoft.com/office/officeart/2009/3/layout/RandomtoResultProcess"/>
    <dgm:cxn modelId="{E6404A67-C472-A241-BD64-4AF22C024E5F}" type="presParOf" srcId="{2EFDFD86-7B48-4E41-A01C-188ECB5917A5}" destId="{69B3D6FC-E0D1-C14A-89D5-5F2ADDDF1DA4}" srcOrd="18" destOrd="0" presId="urn:microsoft.com/office/officeart/2009/3/layout/RandomtoResultProcess"/>
    <dgm:cxn modelId="{FCAC3315-723A-674D-8210-BC93FFF5A8B8}" type="presParOf" srcId="{2EFDFD86-7B48-4E41-A01C-188ECB5917A5}" destId="{79AC4386-F04E-7D4E-A8F5-3DA6D7306FE4}" srcOrd="19" destOrd="0" presId="urn:microsoft.com/office/officeart/2009/3/layout/RandomtoResultProcess"/>
    <dgm:cxn modelId="{E8FC45BA-04EB-A948-B24A-E9EA53C8C161}" type="presParOf" srcId="{7E59217D-E643-4E45-8166-7BC33941F2D6}" destId="{F942685C-F8C2-9B49-814D-BE2FDF2B34C2}" srcOrd="1" destOrd="0" presId="urn:microsoft.com/office/officeart/2009/3/layout/RandomtoResultProcess"/>
    <dgm:cxn modelId="{3F3588E7-F5F1-A445-B7D2-7D3E57E35BA3}" type="presParOf" srcId="{F942685C-F8C2-9B49-814D-BE2FDF2B34C2}" destId="{7CEB8730-D476-6D45-B233-E56C7C53E108}" srcOrd="0" destOrd="0" presId="urn:microsoft.com/office/officeart/2009/3/layout/RandomtoResultProcess"/>
    <dgm:cxn modelId="{EBB1CFC6-85FC-F14E-B373-BA84D2060EFA}" type="presParOf" srcId="{F942685C-F8C2-9B49-814D-BE2FDF2B34C2}" destId="{442070F8-6104-2D43-B636-EB17EE560425}" srcOrd="1" destOrd="0" presId="urn:microsoft.com/office/officeart/2009/3/layout/RandomtoResultProcess"/>
    <dgm:cxn modelId="{A29BAFDE-E867-EB44-9516-F04114D465F6}" type="presParOf" srcId="{7E59217D-E643-4E45-8166-7BC33941F2D6}" destId="{109EAA6F-443A-7349-8A49-3A512386040D}" srcOrd="2" destOrd="0" presId="urn:microsoft.com/office/officeart/2009/3/layout/RandomtoResultProcess"/>
    <dgm:cxn modelId="{003F9B6C-A072-1C42-B830-820758D95F2A}" type="presParOf" srcId="{109EAA6F-443A-7349-8A49-3A512386040D}" destId="{80A5C775-9F4A-1A46-811E-4568377BBFAE}" srcOrd="0" destOrd="0" presId="urn:microsoft.com/office/officeart/2009/3/layout/RandomtoResultProcess"/>
    <dgm:cxn modelId="{03FDFAF2-BF64-C047-A225-FA2A601D973E}" type="presParOf" srcId="{109EAA6F-443A-7349-8A49-3A512386040D}" destId="{3B7AF7EE-ADEC-6C44-920D-E812B40AF6AC}" srcOrd="1" destOrd="0" presId="urn:microsoft.com/office/officeart/2009/3/layout/RandomtoResultProcess"/>
    <dgm:cxn modelId="{0EFD2115-6109-AF4A-A0EF-2D2C788B1825}" type="presParOf" srcId="{109EAA6F-443A-7349-8A49-3A512386040D}" destId="{98BD4208-D050-4A40-956D-C8C7BF95A7E9}" srcOrd="2" destOrd="0" presId="urn:microsoft.com/office/officeart/2009/3/layout/RandomtoResultProcess"/>
    <dgm:cxn modelId="{18302B54-F919-1448-B298-605F8C15377E}" type="presParOf" srcId="{7E59217D-E643-4E45-8166-7BC33941F2D6}" destId="{90116B4C-1719-CF40-904B-1A1521B1AEC3}" srcOrd="3" destOrd="0" presId="urn:microsoft.com/office/officeart/2009/3/layout/RandomtoResultProcess"/>
    <dgm:cxn modelId="{3A5D9209-F265-D14C-9C88-7D480E216211}" type="presParOf" srcId="{90116B4C-1719-CF40-904B-1A1521B1AEC3}" destId="{967910AF-1EA5-3342-ABE9-398CECCB62AE}" srcOrd="0" destOrd="0" presId="urn:microsoft.com/office/officeart/2009/3/layout/RandomtoResultProcess"/>
    <dgm:cxn modelId="{C050DDE4-172B-C04A-8CC9-BBA7C1731104}" type="presParOf" srcId="{90116B4C-1719-CF40-904B-1A1521B1AEC3}" destId="{2F373F36-6BE7-CD4E-B484-2A40DD2D9945}" srcOrd="1" destOrd="0" presId="urn:microsoft.com/office/officeart/2009/3/layout/RandomtoResultProcess"/>
    <dgm:cxn modelId="{8C7DA568-BB6B-BC4D-AE78-2DF98A966BE4}" type="presParOf" srcId="{7E59217D-E643-4E45-8166-7BC33941F2D6}" destId="{5217F1E1-D3BB-2A43-8608-9A6A02342786}" srcOrd="4" destOrd="0" presId="urn:microsoft.com/office/officeart/2009/3/layout/RandomtoResultProcess"/>
    <dgm:cxn modelId="{52B219A6-4794-CA4C-AB01-756E5088652D}" type="presParOf" srcId="{5217F1E1-D3BB-2A43-8608-9A6A02342786}" destId="{C5D73481-ABA4-ED45-B497-623DF278956A}" srcOrd="0" destOrd="0" presId="urn:microsoft.com/office/officeart/2009/3/layout/RandomtoResultProcess"/>
    <dgm:cxn modelId="{A0032E65-91B2-0A45-A59E-4BF9C1FB7F0F}" type="presParOf" srcId="{5217F1E1-D3BB-2A43-8608-9A6A02342786}" destId="{D1B32B70-D7A0-A348-89D2-4E471658BC43}" srcOrd="1" destOrd="0" presId="urn:microsoft.com/office/officeart/2009/3/layout/RandomtoResultProcess"/>
    <dgm:cxn modelId="{33CF860C-27C6-D747-852B-37E2A3D3BE4F}" type="presParOf" srcId="{5217F1E1-D3BB-2A43-8608-9A6A02342786}" destId="{BC9BCAEF-B8DF-A44B-BEF8-5E582AEC7139}"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D89C48-23DD-274A-BB90-25DBAAE71A46}"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632B531E-6172-3A4D-A83C-48B6E7E904AB}">
      <dgm:prSet phldrT="[Text]"/>
      <dgm:spPr/>
      <dgm:t>
        <a:bodyPr/>
        <a:lstStyle/>
        <a:p>
          <a:r>
            <a:rPr lang="en-US" dirty="0"/>
            <a:t>What should we measure?</a:t>
          </a:r>
        </a:p>
      </dgm:t>
    </dgm:pt>
    <dgm:pt modelId="{7FD54D63-392B-1E47-B1CE-10BD10BB6EA9}" type="parTrans" cxnId="{C82BBEB2-43E8-2449-A573-89D13B6A5DF5}">
      <dgm:prSet/>
      <dgm:spPr/>
      <dgm:t>
        <a:bodyPr/>
        <a:lstStyle/>
        <a:p>
          <a:endParaRPr lang="en-US"/>
        </a:p>
      </dgm:t>
    </dgm:pt>
    <dgm:pt modelId="{42CDBF96-A931-484F-BB62-73132B7C2A4C}" type="sibTrans" cxnId="{C82BBEB2-43E8-2449-A573-89D13B6A5DF5}">
      <dgm:prSet/>
      <dgm:spPr/>
      <dgm:t>
        <a:bodyPr/>
        <a:lstStyle/>
        <a:p>
          <a:endParaRPr lang="en-US"/>
        </a:p>
      </dgm:t>
    </dgm:pt>
    <dgm:pt modelId="{7E398DB3-EFD6-9340-8418-55F153C42126}">
      <dgm:prSet phldrT="[Text]"/>
      <dgm:spPr/>
      <dgm:t>
        <a:bodyPr/>
        <a:lstStyle/>
        <a:p>
          <a:r>
            <a:rPr lang="en-US" dirty="0"/>
            <a:t>How should it be measured?</a:t>
          </a:r>
        </a:p>
      </dgm:t>
    </dgm:pt>
    <dgm:pt modelId="{20C4469D-9849-D042-B36B-6B46752AA975}" type="parTrans" cxnId="{02C529B8-3A6F-ED41-B659-7FCA0570B73C}">
      <dgm:prSet/>
      <dgm:spPr/>
      <dgm:t>
        <a:bodyPr/>
        <a:lstStyle/>
        <a:p>
          <a:endParaRPr lang="en-US"/>
        </a:p>
      </dgm:t>
    </dgm:pt>
    <dgm:pt modelId="{1BC08F42-E2DA-AB4C-A271-65B4AE6E8A1F}" type="sibTrans" cxnId="{02C529B8-3A6F-ED41-B659-7FCA0570B73C}">
      <dgm:prSet/>
      <dgm:spPr/>
      <dgm:t>
        <a:bodyPr/>
        <a:lstStyle/>
        <a:p>
          <a:endParaRPr lang="en-US"/>
        </a:p>
      </dgm:t>
    </dgm:pt>
    <dgm:pt modelId="{64DF89CA-0D77-E84D-8DEF-ECDE2A44164F}">
      <dgm:prSet phldrT="[Text]"/>
      <dgm:spPr/>
      <dgm:t>
        <a:bodyPr/>
        <a:lstStyle/>
        <a:p>
          <a:r>
            <a:rPr lang="en-US" dirty="0"/>
            <a:t>How do we define success?</a:t>
          </a:r>
        </a:p>
      </dgm:t>
    </dgm:pt>
    <dgm:pt modelId="{8EC73596-FBD9-014B-BD34-55E2F19C4C97}" type="parTrans" cxnId="{364E2A57-5FFD-2442-BAED-31DD4BF92556}">
      <dgm:prSet/>
      <dgm:spPr/>
      <dgm:t>
        <a:bodyPr/>
        <a:lstStyle/>
        <a:p>
          <a:endParaRPr lang="en-US"/>
        </a:p>
      </dgm:t>
    </dgm:pt>
    <dgm:pt modelId="{FF9B5DFB-C795-F741-BC57-50B8D90E0402}" type="sibTrans" cxnId="{364E2A57-5FFD-2442-BAED-31DD4BF92556}">
      <dgm:prSet/>
      <dgm:spPr/>
      <dgm:t>
        <a:bodyPr/>
        <a:lstStyle/>
        <a:p>
          <a:endParaRPr lang="en-US"/>
        </a:p>
      </dgm:t>
    </dgm:pt>
    <dgm:pt modelId="{8C605780-474B-9945-B600-6BD81FF05B16}" type="pres">
      <dgm:prSet presAssocID="{D1D89C48-23DD-274A-BB90-25DBAAE71A46}" presName="Name0" presStyleCnt="0">
        <dgm:presLayoutVars>
          <dgm:dir/>
          <dgm:resizeHandles val="exact"/>
        </dgm:presLayoutVars>
      </dgm:prSet>
      <dgm:spPr/>
    </dgm:pt>
    <dgm:pt modelId="{78F037BE-4D86-1C4E-A610-A3BE6A08338A}" type="pres">
      <dgm:prSet presAssocID="{632B531E-6172-3A4D-A83C-48B6E7E904AB}" presName="composite" presStyleCnt="0"/>
      <dgm:spPr/>
    </dgm:pt>
    <dgm:pt modelId="{0DFB15B0-9DCD-F347-8252-8534D23E273B}" type="pres">
      <dgm:prSet presAssocID="{632B531E-6172-3A4D-A83C-48B6E7E904AB}" presName="rect1" presStyleLbl="trAlignAcc1" presStyleIdx="0" presStyleCnt="3">
        <dgm:presLayoutVars>
          <dgm:bulletEnabled val="1"/>
        </dgm:presLayoutVars>
      </dgm:prSet>
      <dgm:spPr/>
    </dgm:pt>
    <dgm:pt modelId="{36CF0887-8953-CB4D-8CE7-B1707193E737}" type="pres">
      <dgm:prSet presAssocID="{632B531E-6172-3A4D-A83C-48B6E7E904AB}" presName="rect2" presStyleLbl="fgImgPlace1" presStyleIdx="0" presStyleCnt="3"/>
      <dgm:spPr>
        <a:solidFill>
          <a:schemeClr val="tx1"/>
        </a:solidFill>
      </dgm:spPr>
    </dgm:pt>
    <dgm:pt modelId="{EC92625D-39D1-DB48-A928-5D0983E115A3}" type="pres">
      <dgm:prSet presAssocID="{42CDBF96-A931-484F-BB62-73132B7C2A4C}" presName="sibTrans" presStyleCnt="0"/>
      <dgm:spPr/>
    </dgm:pt>
    <dgm:pt modelId="{B968A1B5-18D8-4942-9299-5BE663DF8BC8}" type="pres">
      <dgm:prSet presAssocID="{7E398DB3-EFD6-9340-8418-55F153C42126}" presName="composite" presStyleCnt="0"/>
      <dgm:spPr/>
    </dgm:pt>
    <dgm:pt modelId="{F9C2DA1D-6164-6447-82CE-C22AEA1D4560}" type="pres">
      <dgm:prSet presAssocID="{7E398DB3-EFD6-9340-8418-55F153C42126}" presName="rect1" presStyleLbl="trAlignAcc1" presStyleIdx="1" presStyleCnt="3">
        <dgm:presLayoutVars>
          <dgm:bulletEnabled val="1"/>
        </dgm:presLayoutVars>
      </dgm:prSet>
      <dgm:spPr/>
    </dgm:pt>
    <dgm:pt modelId="{054BDCA6-6683-0F49-B1BC-84E4E8B4F320}" type="pres">
      <dgm:prSet presAssocID="{7E398DB3-EFD6-9340-8418-55F153C42126}" presName="rect2" presStyleLbl="fgImgPlace1" presStyleIdx="1" presStyleCnt="3"/>
      <dgm:spPr>
        <a:solidFill>
          <a:schemeClr val="accent2"/>
        </a:solidFill>
      </dgm:spPr>
    </dgm:pt>
    <dgm:pt modelId="{65F62702-94D9-4A4B-A1A9-70BC5420FBFC}" type="pres">
      <dgm:prSet presAssocID="{1BC08F42-E2DA-AB4C-A271-65B4AE6E8A1F}" presName="sibTrans" presStyleCnt="0"/>
      <dgm:spPr/>
    </dgm:pt>
    <dgm:pt modelId="{DA7E589D-FF4F-FB49-86CF-B62508FA58DA}" type="pres">
      <dgm:prSet presAssocID="{64DF89CA-0D77-E84D-8DEF-ECDE2A44164F}" presName="composite" presStyleCnt="0"/>
      <dgm:spPr/>
    </dgm:pt>
    <dgm:pt modelId="{4C6EE1B6-9EFF-4E4E-AE30-4E81D3E85B48}" type="pres">
      <dgm:prSet presAssocID="{64DF89CA-0D77-E84D-8DEF-ECDE2A44164F}" presName="rect1" presStyleLbl="trAlignAcc1" presStyleIdx="2" presStyleCnt="3">
        <dgm:presLayoutVars>
          <dgm:bulletEnabled val="1"/>
        </dgm:presLayoutVars>
      </dgm:prSet>
      <dgm:spPr/>
    </dgm:pt>
    <dgm:pt modelId="{32631B64-48A9-BD4C-A5D5-980EAC68A486}" type="pres">
      <dgm:prSet presAssocID="{64DF89CA-0D77-E84D-8DEF-ECDE2A44164F}" presName="rect2" presStyleLbl="fgImgPlace1" presStyleIdx="2" presStyleCnt="3"/>
      <dgm:spPr>
        <a:solidFill>
          <a:schemeClr val="accent4"/>
        </a:solidFill>
      </dgm:spPr>
    </dgm:pt>
  </dgm:ptLst>
  <dgm:cxnLst>
    <dgm:cxn modelId="{C3E72725-CC30-1146-BB42-4FDD14BDD091}" type="presOf" srcId="{632B531E-6172-3A4D-A83C-48B6E7E904AB}" destId="{0DFB15B0-9DCD-F347-8252-8534D23E273B}" srcOrd="0" destOrd="0" presId="urn:microsoft.com/office/officeart/2008/layout/PictureStrips"/>
    <dgm:cxn modelId="{2BAAC627-B585-8442-B186-7562EF76D250}" type="presOf" srcId="{64DF89CA-0D77-E84D-8DEF-ECDE2A44164F}" destId="{4C6EE1B6-9EFF-4E4E-AE30-4E81D3E85B48}" srcOrd="0" destOrd="0" presId="urn:microsoft.com/office/officeart/2008/layout/PictureStrips"/>
    <dgm:cxn modelId="{364E2A57-5FFD-2442-BAED-31DD4BF92556}" srcId="{D1D89C48-23DD-274A-BB90-25DBAAE71A46}" destId="{64DF89CA-0D77-E84D-8DEF-ECDE2A44164F}" srcOrd="2" destOrd="0" parTransId="{8EC73596-FBD9-014B-BD34-55E2F19C4C97}" sibTransId="{FF9B5DFB-C795-F741-BC57-50B8D90E0402}"/>
    <dgm:cxn modelId="{1E890E71-2032-4544-9424-DA7EDDAB69C6}" type="presOf" srcId="{D1D89C48-23DD-274A-BB90-25DBAAE71A46}" destId="{8C605780-474B-9945-B600-6BD81FF05B16}" srcOrd="0" destOrd="0" presId="urn:microsoft.com/office/officeart/2008/layout/PictureStrips"/>
    <dgm:cxn modelId="{C82BBEB2-43E8-2449-A573-89D13B6A5DF5}" srcId="{D1D89C48-23DD-274A-BB90-25DBAAE71A46}" destId="{632B531E-6172-3A4D-A83C-48B6E7E904AB}" srcOrd="0" destOrd="0" parTransId="{7FD54D63-392B-1E47-B1CE-10BD10BB6EA9}" sibTransId="{42CDBF96-A931-484F-BB62-73132B7C2A4C}"/>
    <dgm:cxn modelId="{02C529B8-3A6F-ED41-B659-7FCA0570B73C}" srcId="{D1D89C48-23DD-274A-BB90-25DBAAE71A46}" destId="{7E398DB3-EFD6-9340-8418-55F153C42126}" srcOrd="1" destOrd="0" parTransId="{20C4469D-9849-D042-B36B-6B46752AA975}" sibTransId="{1BC08F42-E2DA-AB4C-A271-65B4AE6E8A1F}"/>
    <dgm:cxn modelId="{71A79EC4-656D-524D-9143-2CBF3D812982}" type="presOf" srcId="{7E398DB3-EFD6-9340-8418-55F153C42126}" destId="{F9C2DA1D-6164-6447-82CE-C22AEA1D4560}" srcOrd="0" destOrd="0" presId="urn:microsoft.com/office/officeart/2008/layout/PictureStrips"/>
    <dgm:cxn modelId="{F1AEDDA2-64A0-4640-A70D-B5AE4C7BB760}" type="presParOf" srcId="{8C605780-474B-9945-B600-6BD81FF05B16}" destId="{78F037BE-4D86-1C4E-A610-A3BE6A08338A}" srcOrd="0" destOrd="0" presId="urn:microsoft.com/office/officeart/2008/layout/PictureStrips"/>
    <dgm:cxn modelId="{922C4D86-10E2-F44B-B250-EF116B4B8538}" type="presParOf" srcId="{78F037BE-4D86-1C4E-A610-A3BE6A08338A}" destId="{0DFB15B0-9DCD-F347-8252-8534D23E273B}" srcOrd="0" destOrd="0" presId="urn:microsoft.com/office/officeart/2008/layout/PictureStrips"/>
    <dgm:cxn modelId="{1E46919A-675D-604D-8408-B56F04A8EAA1}" type="presParOf" srcId="{78F037BE-4D86-1C4E-A610-A3BE6A08338A}" destId="{36CF0887-8953-CB4D-8CE7-B1707193E737}" srcOrd="1" destOrd="0" presId="urn:microsoft.com/office/officeart/2008/layout/PictureStrips"/>
    <dgm:cxn modelId="{9B3FFB90-21CC-294E-B0D2-DD6ECEB42E71}" type="presParOf" srcId="{8C605780-474B-9945-B600-6BD81FF05B16}" destId="{EC92625D-39D1-DB48-A928-5D0983E115A3}" srcOrd="1" destOrd="0" presId="urn:microsoft.com/office/officeart/2008/layout/PictureStrips"/>
    <dgm:cxn modelId="{68EF970F-1F16-4743-913F-B3023A09A88E}" type="presParOf" srcId="{8C605780-474B-9945-B600-6BD81FF05B16}" destId="{B968A1B5-18D8-4942-9299-5BE663DF8BC8}" srcOrd="2" destOrd="0" presId="urn:microsoft.com/office/officeart/2008/layout/PictureStrips"/>
    <dgm:cxn modelId="{C3467E90-5166-094F-9E60-104D0C04F040}" type="presParOf" srcId="{B968A1B5-18D8-4942-9299-5BE663DF8BC8}" destId="{F9C2DA1D-6164-6447-82CE-C22AEA1D4560}" srcOrd="0" destOrd="0" presId="urn:microsoft.com/office/officeart/2008/layout/PictureStrips"/>
    <dgm:cxn modelId="{0FECE984-CB26-C542-B502-584A95CFE8F4}" type="presParOf" srcId="{B968A1B5-18D8-4942-9299-5BE663DF8BC8}" destId="{054BDCA6-6683-0F49-B1BC-84E4E8B4F320}" srcOrd="1" destOrd="0" presId="urn:microsoft.com/office/officeart/2008/layout/PictureStrips"/>
    <dgm:cxn modelId="{DADA1612-5DFF-CB40-8A2C-C0E0602FEDF9}" type="presParOf" srcId="{8C605780-474B-9945-B600-6BD81FF05B16}" destId="{65F62702-94D9-4A4B-A1A9-70BC5420FBFC}" srcOrd="3" destOrd="0" presId="urn:microsoft.com/office/officeart/2008/layout/PictureStrips"/>
    <dgm:cxn modelId="{596DB342-6822-9749-AAEE-66A46EAF2F35}" type="presParOf" srcId="{8C605780-474B-9945-B600-6BD81FF05B16}" destId="{DA7E589D-FF4F-FB49-86CF-B62508FA58DA}" srcOrd="4" destOrd="0" presId="urn:microsoft.com/office/officeart/2008/layout/PictureStrips"/>
    <dgm:cxn modelId="{9B83F2A7-50DE-674F-BDFC-08AAC2AD75A6}" type="presParOf" srcId="{DA7E589D-FF4F-FB49-86CF-B62508FA58DA}" destId="{4C6EE1B6-9EFF-4E4E-AE30-4E81D3E85B48}" srcOrd="0" destOrd="0" presId="urn:microsoft.com/office/officeart/2008/layout/PictureStrips"/>
    <dgm:cxn modelId="{B8BD519E-DCA9-3F44-BB0C-56B674B0AEBE}" type="presParOf" srcId="{DA7E589D-FF4F-FB49-86CF-B62508FA58DA}" destId="{32631B64-48A9-BD4C-A5D5-980EAC68A486}"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B5388-CF7B-2E4E-BF5B-F76C77015C3A}">
      <dsp:nvSpPr>
        <dsp:cNvPr id="0" name=""/>
        <dsp:cNvSpPr/>
      </dsp:nvSpPr>
      <dsp:spPr>
        <a:xfrm>
          <a:off x="4825" y="597674"/>
          <a:ext cx="3033727" cy="1213490"/>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en-US" sz="6500" kern="1200" dirty="0"/>
            <a:t>#1</a:t>
          </a:r>
        </a:p>
      </dsp:txBody>
      <dsp:txXfrm>
        <a:off x="611570" y="597674"/>
        <a:ext cx="1820237" cy="1213490"/>
      </dsp:txXfrm>
    </dsp:sp>
    <dsp:sp modelId="{D4793D45-750D-0B46-9CF0-4E3F823E3AC8}">
      <dsp:nvSpPr>
        <dsp:cNvPr id="0" name=""/>
        <dsp:cNvSpPr/>
      </dsp:nvSpPr>
      <dsp:spPr>
        <a:xfrm>
          <a:off x="2644168" y="599673"/>
          <a:ext cx="6277836" cy="1209493"/>
        </a:xfrm>
        <a:prstGeom prst="chevron">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Evaluate existing project performance relative to shoreline stability and ecosystem health</a:t>
          </a:r>
        </a:p>
      </dsp:txBody>
      <dsp:txXfrm>
        <a:off x="3248915" y="599673"/>
        <a:ext cx="5068343" cy="1209493"/>
      </dsp:txXfrm>
    </dsp:sp>
    <dsp:sp modelId="{311D1DC0-2638-EC45-9661-F556E664C015}">
      <dsp:nvSpPr>
        <dsp:cNvPr id="0" name=""/>
        <dsp:cNvSpPr/>
      </dsp:nvSpPr>
      <dsp:spPr>
        <a:xfrm>
          <a:off x="4825" y="1981054"/>
          <a:ext cx="3033727" cy="1213490"/>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en-US" sz="6500" kern="1200" dirty="0"/>
            <a:t>#2</a:t>
          </a:r>
        </a:p>
      </dsp:txBody>
      <dsp:txXfrm>
        <a:off x="611570" y="1981054"/>
        <a:ext cx="1820237" cy="1213490"/>
      </dsp:txXfrm>
    </dsp:sp>
    <dsp:sp modelId="{6FC44653-5BD4-CF43-921D-B1CEA816909A}">
      <dsp:nvSpPr>
        <dsp:cNvPr id="0" name=""/>
        <dsp:cNvSpPr/>
      </dsp:nvSpPr>
      <dsp:spPr>
        <a:xfrm>
          <a:off x="2644168" y="1983053"/>
          <a:ext cx="6277836" cy="1209493"/>
        </a:xfrm>
        <a:prstGeom prst="chevron">
          <a:avLst/>
        </a:prstGeom>
        <a:solidFill>
          <a:schemeClr val="lt1">
            <a:alpha val="90000"/>
            <a:tint val="4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Develop and test standard monitoring protocols for future projects </a:t>
          </a:r>
        </a:p>
      </dsp:txBody>
      <dsp:txXfrm>
        <a:off x="3248915" y="1983053"/>
        <a:ext cx="5068343" cy="1209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ED38C-14AF-9043-8845-F70C2EA27E35}">
      <dsp:nvSpPr>
        <dsp:cNvPr id="0" name=""/>
        <dsp:cNvSpPr/>
      </dsp:nvSpPr>
      <dsp:spPr>
        <a:xfrm>
          <a:off x="-2880168" y="-443809"/>
          <a:ext cx="3436509" cy="3436509"/>
        </a:xfrm>
        <a:prstGeom prst="blockArc">
          <a:avLst>
            <a:gd name="adj1" fmla="val 18900000"/>
            <a:gd name="adj2" fmla="val 2700000"/>
            <a:gd name="adj3" fmla="val 62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750843-A912-A84B-A408-CAE7DB3796D0}">
      <dsp:nvSpPr>
        <dsp:cNvPr id="0" name=""/>
        <dsp:cNvSpPr/>
      </dsp:nvSpPr>
      <dsp:spPr>
        <a:xfrm>
          <a:off x="357703" y="254889"/>
          <a:ext cx="2868589" cy="50977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4636"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NE Point aux Pins</a:t>
          </a:r>
        </a:p>
      </dsp:txBody>
      <dsp:txXfrm>
        <a:off x="357703" y="254889"/>
        <a:ext cx="2868589" cy="509778"/>
      </dsp:txXfrm>
    </dsp:sp>
    <dsp:sp modelId="{8AAFA8B5-2F71-C44F-8D90-EA649DA31FE2}">
      <dsp:nvSpPr>
        <dsp:cNvPr id="0" name=""/>
        <dsp:cNvSpPr/>
      </dsp:nvSpPr>
      <dsp:spPr>
        <a:xfrm>
          <a:off x="39092" y="191166"/>
          <a:ext cx="637222" cy="637222"/>
        </a:xfrm>
        <a:prstGeom prst="ellipse">
          <a:avLst/>
        </a:prstGeom>
        <a:blipFill dpi="0" rotWithShape="0">
          <a:blip xmlns:r="http://schemas.openxmlformats.org/officeDocument/2006/relationships" r:embed="rId1"/>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F1C017-C351-CC4B-9A21-0F5AC932889F}">
      <dsp:nvSpPr>
        <dsp:cNvPr id="0" name=""/>
        <dsp:cNvSpPr/>
      </dsp:nvSpPr>
      <dsp:spPr>
        <a:xfrm>
          <a:off x="543008" y="1019556"/>
          <a:ext cx="2683284" cy="50977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4636"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err="1"/>
            <a:t>Saltaire</a:t>
          </a:r>
          <a:endParaRPr lang="en-US" sz="2300" kern="1200" dirty="0"/>
        </a:p>
      </dsp:txBody>
      <dsp:txXfrm>
        <a:off x="543008" y="1019556"/>
        <a:ext cx="2683284" cy="509778"/>
      </dsp:txXfrm>
    </dsp:sp>
    <dsp:sp modelId="{E840234C-B7F2-E846-8CD8-E6A2BC8CC9CD}">
      <dsp:nvSpPr>
        <dsp:cNvPr id="0" name=""/>
        <dsp:cNvSpPr/>
      </dsp:nvSpPr>
      <dsp:spPr>
        <a:xfrm>
          <a:off x="224396" y="955834"/>
          <a:ext cx="637222" cy="637222"/>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A5D831-37E1-D342-815D-0472C11ACFE7}">
      <dsp:nvSpPr>
        <dsp:cNvPr id="0" name=""/>
        <dsp:cNvSpPr/>
      </dsp:nvSpPr>
      <dsp:spPr>
        <a:xfrm>
          <a:off x="357703" y="1784223"/>
          <a:ext cx="2868589" cy="50977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04636"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Swift Tract</a:t>
          </a:r>
        </a:p>
      </dsp:txBody>
      <dsp:txXfrm>
        <a:off x="357703" y="1784223"/>
        <a:ext cx="2868589" cy="509778"/>
      </dsp:txXfrm>
    </dsp:sp>
    <dsp:sp modelId="{BD329778-55E9-3542-A9C8-4ED32463754A}">
      <dsp:nvSpPr>
        <dsp:cNvPr id="0" name=""/>
        <dsp:cNvSpPr/>
      </dsp:nvSpPr>
      <dsp:spPr>
        <a:xfrm>
          <a:off x="39092" y="1720501"/>
          <a:ext cx="637222" cy="637222"/>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BE79D-3D44-4242-96E4-EBBC58D60A29}">
      <dsp:nvSpPr>
        <dsp:cNvPr id="0" name=""/>
        <dsp:cNvSpPr/>
      </dsp:nvSpPr>
      <dsp:spPr>
        <a:xfrm>
          <a:off x="2064161" y="5875"/>
          <a:ext cx="546496" cy="54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Coffee Island</a:t>
          </a:r>
        </a:p>
      </dsp:txBody>
      <dsp:txXfrm>
        <a:off x="2064161" y="5875"/>
        <a:ext cx="546496" cy="546496"/>
      </dsp:txXfrm>
    </dsp:sp>
    <dsp:sp modelId="{79ABE3A5-9EE5-624E-896F-9024FFCC476A}">
      <dsp:nvSpPr>
        <dsp:cNvPr id="0" name=""/>
        <dsp:cNvSpPr/>
      </dsp:nvSpPr>
      <dsp:spPr>
        <a:xfrm>
          <a:off x="391332" y="171"/>
          <a:ext cx="2671735" cy="2671735"/>
        </a:xfrm>
        <a:prstGeom prst="circularArrow">
          <a:avLst>
            <a:gd name="adj1" fmla="val 3989"/>
            <a:gd name="adj2" fmla="val 250208"/>
            <a:gd name="adj3" fmla="val 20573511"/>
            <a:gd name="adj4" fmla="val 18982630"/>
            <a:gd name="adj5" fmla="val 465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C8B0CD-0EC0-3947-9B47-12FCC30666BB}">
      <dsp:nvSpPr>
        <dsp:cNvPr id="0" name=""/>
        <dsp:cNvSpPr/>
      </dsp:nvSpPr>
      <dsp:spPr>
        <a:xfrm>
          <a:off x="2674372" y="1062791"/>
          <a:ext cx="546496" cy="54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Little Bay</a:t>
          </a:r>
        </a:p>
      </dsp:txBody>
      <dsp:txXfrm>
        <a:off x="2674372" y="1062791"/>
        <a:ext cx="546496" cy="546496"/>
      </dsp:txXfrm>
    </dsp:sp>
    <dsp:sp modelId="{7A1C6760-E51F-6744-90DC-204649DD46AB}">
      <dsp:nvSpPr>
        <dsp:cNvPr id="0" name=""/>
        <dsp:cNvSpPr/>
      </dsp:nvSpPr>
      <dsp:spPr>
        <a:xfrm>
          <a:off x="391332" y="171"/>
          <a:ext cx="2671735" cy="2671735"/>
        </a:xfrm>
        <a:prstGeom prst="circularArrow">
          <a:avLst>
            <a:gd name="adj1" fmla="val 3989"/>
            <a:gd name="adj2" fmla="val 250208"/>
            <a:gd name="adj3" fmla="val 2367162"/>
            <a:gd name="adj4" fmla="val 776281"/>
            <a:gd name="adj5" fmla="val 465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313F6F-F52C-284C-BBF8-95C9D22815B9}">
      <dsp:nvSpPr>
        <dsp:cNvPr id="0" name=""/>
        <dsp:cNvSpPr/>
      </dsp:nvSpPr>
      <dsp:spPr>
        <a:xfrm>
          <a:off x="2064161" y="2119706"/>
          <a:ext cx="546496" cy="54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Marsh Island</a:t>
          </a:r>
        </a:p>
      </dsp:txBody>
      <dsp:txXfrm>
        <a:off x="2064161" y="2119706"/>
        <a:ext cx="546496" cy="546496"/>
      </dsp:txXfrm>
    </dsp:sp>
    <dsp:sp modelId="{8EC081CA-A762-E24F-948B-C6448CDEDFCF}">
      <dsp:nvSpPr>
        <dsp:cNvPr id="0" name=""/>
        <dsp:cNvSpPr/>
      </dsp:nvSpPr>
      <dsp:spPr>
        <a:xfrm>
          <a:off x="391332" y="171"/>
          <a:ext cx="2671735" cy="2671735"/>
        </a:xfrm>
        <a:prstGeom prst="circularArrow">
          <a:avLst>
            <a:gd name="adj1" fmla="val 3989"/>
            <a:gd name="adj2" fmla="val 250208"/>
            <a:gd name="adj3" fmla="val 6111457"/>
            <a:gd name="adj4" fmla="val 4438334"/>
            <a:gd name="adj5" fmla="val 465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60B90D-2852-304E-BCFE-FA913795F173}">
      <dsp:nvSpPr>
        <dsp:cNvPr id="0" name=""/>
        <dsp:cNvSpPr/>
      </dsp:nvSpPr>
      <dsp:spPr>
        <a:xfrm>
          <a:off x="843741" y="2119706"/>
          <a:ext cx="546496" cy="54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Helen Wood Park</a:t>
          </a:r>
        </a:p>
      </dsp:txBody>
      <dsp:txXfrm>
        <a:off x="843741" y="2119706"/>
        <a:ext cx="546496" cy="546496"/>
      </dsp:txXfrm>
    </dsp:sp>
    <dsp:sp modelId="{9FC9EA8F-D204-A049-B90A-D749069B7E00}">
      <dsp:nvSpPr>
        <dsp:cNvPr id="0" name=""/>
        <dsp:cNvSpPr/>
      </dsp:nvSpPr>
      <dsp:spPr>
        <a:xfrm>
          <a:off x="391332" y="171"/>
          <a:ext cx="2671735" cy="2671735"/>
        </a:xfrm>
        <a:prstGeom prst="circularArrow">
          <a:avLst>
            <a:gd name="adj1" fmla="val 3989"/>
            <a:gd name="adj2" fmla="val 250208"/>
            <a:gd name="adj3" fmla="val 9773511"/>
            <a:gd name="adj4" fmla="val 8182630"/>
            <a:gd name="adj5" fmla="val 465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E6BA55-B0C3-A44F-AFED-43D0F49E2F9F}">
      <dsp:nvSpPr>
        <dsp:cNvPr id="0" name=""/>
        <dsp:cNvSpPr/>
      </dsp:nvSpPr>
      <dsp:spPr>
        <a:xfrm>
          <a:off x="233531" y="1062791"/>
          <a:ext cx="546496" cy="54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Lightning Point </a:t>
          </a:r>
        </a:p>
      </dsp:txBody>
      <dsp:txXfrm>
        <a:off x="233531" y="1062791"/>
        <a:ext cx="546496" cy="546496"/>
      </dsp:txXfrm>
    </dsp:sp>
    <dsp:sp modelId="{B3E8ABE2-3CF7-5744-AA86-8926CFD9D202}">
      <dsp:nvSpPr>
        <dsp:cNvPr id="0" name=""/>
        <dsp:cNvSpPr/>
      </dsp:nvSpPr>
      <dsp:spPr>
        <a:xfrm>
          <a:off x="391332" y="171"/>
          <a:ext cx="2671735" cy="2671735"/>
        </a:xfrm>
        <a:prstGeom prst="circularArrow">
          <a:avLst>
            <a:gd name="adj1" fmla="val 3989"/>
            <a:gd name="adj2" fmla="val 250208"/>
            <a:gd name="adj3" fmla="val 13167162"/>
            <a:gd name="adj4" fmla="val 11576281"/>
            <a:gd name="adj5" fmla="val 465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1BC3BE-186A-FA44-A877-39AF455FC374}">
      <dsp:nvSpPr>
        <dsp:cNvPr id="0" name=""/>
        <dsp:cNvSpPr/>
      </dsp:nvSpPr>
      <dsp:spPr>
        <a:xfrm>
          <a:off x="843741" y="5875"/>
          <a:ext cx="546496" cy="54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Alabama Port</a:t>
          </a:r>
        </a:p>
      </dsp:txBody>
      <dsp:txXfrm>
        <a:off x="843741" y="5875"/>
        <a:ext cx="546496" cy="546496"/>
      </dsp:txXfrm>
    </dsp:sp>
    <dsp:sp modelId="{0FC2B03E-0E60-5E4B-801B-0F44E400A196}">
      <dsp:nvSpPr>
        <dsp:cNvPr id="0" name=""/>
        <dsp:cNvSpPr/>
      </dsp:nvSpPr>
      <dsp:spPr>
        <a:xfrm>
          <a:off x="391332" y="171"/>
          <a:ext cx="2671735" cy="2671735"/>
        </a:xfrm>
        <a:prstGeom prst="circularArrow">
          <a:avLst>
            <a:gd name="adj1" fmla="val 3989"/>
            <a:gd name="adj2" fmla="val 250208"/>
            <a:gd name="adj3" fmla="val 16911457"/>
            <a:gd name="adj4" fmla="val 15238334"/>
            <a:gd name="adj5" fmla="val 4653"/>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B7E73-37F4-A246-BDEE-8B4626DFD157}">
      <dsp:nvSpPr>
        <dsp:cNvPr id="0" name=""/>
        <dsp:cNvSpPr/>
      </dsp:nvSpPr>
      <dsp:spPr>
        <a:xfrm>
          <a:off x="524191" y="194"/>
          <a:ext cx="399417" cy="25962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ECO</a:t>
          </a:r>
        </a:p>
      </dsp:txBody>
      <dsp:txXfrm>
        <a:off x="536865" y="12868"/>
        <a:ext cx="374069" cy="234273"/>
      </dsp:txXfrm>
    </dsp:sp>
    <dsp:sp modelId="{1B1219DA-73AC-6B44-8A0D-BA71FEC51FDF}">
      <dsp:nvSpPr>
        <dsp:cNvPr id="0" name=""/>
        <dsp:cNvSpPr/>
      </dsp:nvSpPr>
      <dsp:spPr>
        <a:xfrm>
          <a:off x="294391" y="130005"/>
          <a:ext cx="859017" cy="859017"/>
        </a:xfrm>
        <a:custGeom>
          <a:avLst/>
          <a:gdLst/>
          <a:ahLst/>
          <a:cxnLst/>
          <a:rect l="0" t="0" r="0" b="0"/>
          <a:pathLst>
            <a:path>
              <a:moveTo>
                <a:pt x="632103" y="50783"/>
              </a:moveTo>
              <a:arcTo wR="429508" hR="429508" stAng="17888641" swAng="26297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366FCF-9CB4-5E41-8BB5-B99430381C1F}">
      <dsp:nvSpPr>
        <dsp:cNvPr id="0" name=""/>
        <dsp:cNvSpPr/>
      </dsp:nvSpPr>
      <dsp:spPr>
        <a:xfrm>
          <a:off x="953700" y="429703"/>
          <a:ext cx="399417" cy="25962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RBR</a:t>
          </a:r>
        </a:p>
      </dsp:txBody>
      <dsp:txXfrm>
        <a:off x="966374" y="442377"/>
        <a:ext cx="374069" cy="234273"/>
      </dsp:txXfrm>
    </dsp:sp>
    <dsp:sp modelId="{99D8B5A5-DC38-BB44-A3EA-65B0EF647945}">
      <dsp:nvSpPr>
        <dsp:cNvPr id="0" name=""/>
        <dsp:cNvSpPr/>
      </dsp:nvSpPr>
      <dsp:spPr>
        <a:xfrm>
          <a:off x="294391" y="130005"/>
          <a:ext cx="859017" cy="859017"/>
        </a:xfrm>
        <a:custGeom>
          <a:avLst/>
          <a:gdLst/>
          <a:ahLst/>
          <a:cxnLst/>
          <a:rect l="0" t="0" r="0" b="0"/>
          <a:pathLst>
            <a:path>
              <a:moveTo>
                <a:pt x="837932" y="562429"/>
              </a:moveTo>
              <a:arcTo wR="429508" hR="429508" stAng="1081642" swAng="26297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831767-528A-4F4C-8E1F-5D8F58214F0D}">
      <dsp:nvSpPr>
        <dsp:cNvPr id="0" name=""/>
        <dsp:cNvSpPr/>
      </dsp:nvSpPr>
      <dsp:spPr>
        <a:xfrm>
          <a:off x="524191" y="859212"/>
          <a:ext cx="399417" cy="25962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err="1"/>
            <a:t>SediMeter</a:t>
          </a:r>
          <a:endParaRPr lang="en-US" sz="500" kern="1200" dirty="0"/>
        </a:p>
      </dsp:txBody>
      <dsp:txXfrm>
        <a:off x="536865" y="871886"/>
        <a:ext cx="374069" cy="234273"/>
      </dsp:txXfrm>
    </dsp:sp>
    <dsp:sp modelId="{89275800-FE1A-E34E-B909-85CF65A02838}">
      <dsp:nvSpPr>
        <dsp:cNvPr id="0" name=""/>
        <dsp:cNvSpPr/>
      </dsp:nvSpPr>
      <dsp:spPr>
        <a:xfrm>
          <a:off x="294391" y="130005"/>
          <a:ext cx="859017" cy="859017"/>
        </a:xfrm>
        <a:custGeom>
          <a:avLst/>
          <a:gdLst/>
          <a:ahLst/>
          <a:cxnLst/>
          <a:rect l="0" t="0" r="0" b="0"/>
          <a:pathLst>
            <a:path>
              <a:moveTo>
                <a:pt x="226914" y="808234"/>
              </a:moveTo>
              <a:arcTo wR="429508" hR="429508" stAng="7088641" swAng="26297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D5C872B-990A-2D4C-8EDB-8E32CB04FB34}">
      <dsp:nvSpPr>
        <dsp:cNvPr id="0" name=""/>
        <dsp:cNvSpPr/>
      </dsp:nvSpPr>
      <dsp:spPr>
        <a:xfrm>
          <a:off x="94682" y="429703"/>
          <a:ext cx="399417" cy="25962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YSI</a:t>
          </a:r>
        </a:p>
      </dsp:txBody>
      <dsp:txXfrm>
        <a:off x="107356" y="442377"/>
        <a:ext cx="374069" cy="234273"/>
      </dsp:txXfrm>
    </dsp:sp>
    <dsp:sp modelId="{FAFE7B64-954C-F74E-A4DC-38EE3936C717}">
      <dsp:nvSpPr>
        <dsp:cNvPr id="0" name=""/>
        <dsp:cNvSpPr/>
      </dsp:nvSpPr>
      <dsp:spPr>
        <a:xfrm>
          <a:off x="294391" y="130005"/>
          <a:ext cx="859017" cy="859017"/>
        </a:xfrm>
        <a:custGeom>
          <a:avLst/>
          <a:gdLst/>
          <a:ahLst/>
          <a:cxnLst/>
          <a:rect l="0" t="0" r="0" b="0"/>
          <a:pathLst>
            <a:path>
              <a:moveTo>
                <a:pt x="21085" y="296588"/>
              </a:moveTo>
              <a:arcTo wR="429508" hR="429508" stAng="11881642" swAng="262971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B7E73-37F4-A246-BDEE-8B4626DFD157}">
      <dsp:nvSpPr>
        <dsp:cNvPr id="0" name=""/>
        <dsp:cNvSpPr/>
      </dsp:nvSpPr>
      <dsp:spPr>
        <a:xfrm>
          <a:off x="467283" y="123"/>
          <a:ext cx="513233" cy="33360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ECO</a:t>
          </a:r>
        </a:p>
      </dsp:txBody>
      <dsp:txXfrm>
        <a:off x="483568" y="16408"/>
        <a:ext cx="480663" cy="301031"/>
      </dsp:txXfrm>
    </dsp:sp>
    <dsp:sp modelId="{1B1219DA-73AC-6B44-8A0D-BA71FEC51FDF}">
      <dsp:nvSpPr>
        <dsp:cNvPr id="0" name=""/>
        <dsp:cNvSpPr/>
      </dsp:nvSpPr>
      <dsp:spPr>
        <a:xfrm>
          <a:off x="278704" y="166924"/>
          <a:ext cx="890391" cy="890391"/>
        </a:xfrm>
        <a:custGeom>
          <a:avLst/>
          <a:gdLst/>
          <a:ahLst/>
          <a:cxnLst/>
          <a:rect l="0" t="0" r="0" b="0"/>
          <a:pathLst>
            <a:path>
              <a:moveTo>
                <a:pt x="705546" y="84063"/>
              </a:moveTo>
              <a:arcTo wR="445195" hR="445195" stAng="18347333" swAng="364924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366FCF-9CB4-5E41-8BB5-B99430381C1F}">
      <dsp:nvSpPr>
        <dsp:cNvPr id="0" name=""/>
        <dsp:cNvSpPr/>
      </dsp:nvSpPr>
      <dsp:spPr>
        <a:xfrm>
          <a:off x="852834" y="667917"/>
          <a:ext cx="513233" cy="33360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RBR</a:t>
          </a:r>
        </a:p>
      </dsp:txBody>
      <dsp:txXfrm>
        <a:off x="869119" y="684202"/>
        <a:ext cx="480663" cy="301031"/>
      </dsp:txXfrm>
    </dsp:sp>
    <dsp:sp modelId="{99D8B5A5-DC38-BB44-A3EA-65B0EF647945}">
      <dsp:nvSpPr>
        <dsp:cNvPr id="0" name=""/>
        <dsp:cNvSpPr/>
      </dsp:nvSpPr>
      <dsp:spPr>
        <a:xfrm>
          <a:off x="278704" y="166924"/>
          <a:ext cx="890391" cy="890391"/>
        </a:xfrm>
        <a:custGeom>
          <a:avLst/>
          <a:gdLst/>
          <a:ahLst/>
          <a:cxnLst/>
          <a:rect l="0" t="0" r="0" b="0"/>
          <a:pathLst>
            <a:path>
              <a:moveTo>
                <a:pt x="657206" y="836668"/>
              </a:moveTo>
              <a:arcTo wR="445195" hR="445195" stAng="3693675" swAng="341265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831767-528A-4F4C-8E1F-5D8F58214F0D}">
      <dsp:nvSpPr>
        <dsp:cNvPr id="0" name=""/>
        <dsp:cNvSpPr/>
      </dsp:nvSpPr>
      <dsp:spPr>
        <a:xfrm>
          <a:off x="81732" y="667917"/>
          <a:ext cx="513233" cy="33360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err="1"/>
            <a:t>SediMeter</a:t>
          </a:r>
          <a:endParaRPr lang="en-US" sz="600" kern="1200" dirty="0"/>
        </a:p>
      </dsp:txBody>
      <dsp:txXfrm>
        <a:off x="98017" y="684202"/>
        <a:ext cx="480663" cy="301031"/>
      </dsp:txXfrm>
    </dsp:sp>
    <dsp:sp modelId="{89275800-FE1A-E34E-B909-85CF65A02838}">
      <dsp:nvSpPr>
        <dsp:cNvPr id="0" name=""/>
        <dsp:cNvSpPr/>
      </dsp:nvSpPr>
      <dsp:spPr>
        <a:xfrm>
          <a:off x="278704" y="166924"/>
          <a:ext cx="890391" cy="890391"/>
        </a:xfrm>
        <a:custGeom>
          <a:avLst/>
          <a:gdLst/>
          <a:ahLst/>
          <a:cxnLst/>
          <a:rect l="0" t="0" r="0" b="0"/>
          <a:pathLst>
            <a:path>
              <a:moveTo>
                <a:pt x="2959" y="496440"/>
              </a:moveTo>
              <a:arcTo wR="445195" hR="445195" stAng="10403419" swAng="364924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B7E73-37F4-A246-BDEE-8B4626DFD157}">
      <dsp:nvSpPr>
        <dsp:cNvPr id="0" name=""/>
        <dsp:cNvSpPr/>
      </dsp:nvSpPr>
      <dsp:spPr>
        <a:xfrm>
          <a:off x="467283" y="123"/>
          <a:ext cx="513233" cy="333601"/>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ECO</a:t>
          </a:r>
        </a:p>
      </dsp:txBody>
      <dsp:txXfrm>
        <a:off x="483568" y="16408"/>
        <a:ext cx="480663" cy="301031"/>
      </dsp:txXfrm>
    </dsp:sp>
    <dsp:sp modelId="{1B1219DA-73AC-6B44-8A0D-BA71FEC51FDF}">
      <dsp:nvSpPr>
        <dsp:cNvPr id="0" name=""/>
        <dsp:cNvSpPr/>
      </dsp:nvSpPr>
      <dsp:spPr>
        <a:xfrm>
          <a:off x="278704" y="166924"/>
          <a:ext cx="890391" cy="890391"/>
        </a:xfrm>
        <a:custGeom>
          <a:avLst/>
          <a:gdLst/>
          <a:ahLst/>
          <a:cxnLst/>
          <a:rect l="0" t="0" r="0" b="0"/>
          <a:pathLst>
            <a:path>
              <a:moveTo>
                <a:pt x="705546" y="84063"/>
              </a:moveTo>
              <a:arcTo wR="445195" hR="445195" stAng="18347333" swAng="364924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366FCF-9CB4-5E41-8BB5-B99430381C1F}">
      <dsp:nvSpPr>
        <dsp:cNvPr id="0" name=""/>
        <dsp:cNvSpPr/>
      </dsp:nvSpPr>
      <dsp:spPr>
        <a:xfrm>
          <a:off x="852834" y="667917"/>
          <a:ext cx="513233" cy="333601"/>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a:t>RBR</a:t>
          </a:r>
        </a:p>
      </dsp:txBody>
      <dsp:txXfrm>
        <a:off x="869119" y="684202"/>
        <a:ext cx="480663" cy="301031"/>
      </dsp:txXfrm>
    </dsp:sp>
    <dsp:sp modelId="{99D8B5A5-DC38-BB44-A3EA-65B0EF647945}">
      <dsp:nvSpPr>
        <dsp:cNvPr id="0" name=""/>
        <dsp:cNvSpPr/>
      </dsp:nvSpPr>
      <dsp:spPr>
        <a:xfrm>
          <a:off x="278704" y="166924"/>
          <a:ext cx="890391" cy="890391"/>
        </a:xfrm>
        <a:custGeom>
          <a:avLst/>
          <a:gdLst/>
          <a:ahLst/>
          <a:cxnLst/>
          <a:rect l="0" t="0" r="0" b="0"/>
          <a:pathLst>
            <a:path>
              <a:moveTo>
                <a:pt x="657206" y="836668"/>
              </a:moveTo>
              <a:arcTo wR="445195" hR="445195" stAng="3693675" swAng="341265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831767-528A-4F4C-8E1F-5D8F58214F0D}">
      <dsp:nvSpPr>
        <dsp:cNvPr id="0" name=""/>
        <dsp:cNvSpPr/>
      </dsp:nvSpPr>
      <dsp:spPr>
        <a:xfrm>
          <a:off x="81732" y="667917"/>
          <a:ext cx="513233" cy="333601"/>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US" sz="600" kern="1200" dirty="0" err="1"/>
            <a:t>SediMeter</a:t>
          </a:r>
          <a:endParaRPr lang="en-US" sz="600" kern="1200" dirty="0"/>
        </a:p>
      </dsp:txBody>
      <dsp:txXfrm>
        <a:off x="98017" y="684202"/>
        <a:ext cx="480663" cy="301031"/>
      </dsp:txXfrm>
    </dsp:sp>
    <dsp:sp modelId="{89275800-FE1A-E34E-B909-85CF65A02838}">
      <dsp:nvSpPr>
        <dsp:cNvPr id="0" name=""/>
        <dsp:cNvSpPr/>
      </dsp:nvSpPr>
      <dsp:spPr>
        <a:xfrm>
          <a:off x="278704" y="166924"/>
          <a:ext cx="890391" cy="890391"/>
        </a:xfrm>
        <a:custGeom>
          <a:avLst/>
          <a:gdLst/>
          <a:ahLst/>
          <a:cxnLst/>
          <a:rect l="0" t="0" r="0" b="0"/>
          <a:pathLst>
            <a:path>
              <a:moveTo>
                <a:pt x="2959" y="496440"/>
              </a:moveTo>
              <a:arcTo wR="445195" hR="445195" stAng="10403419" swAng="364924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911B5-5724-FB4D-A5DF-1DD2D8D47728}">
      <dsp:nvSpPr>
        <dsp:cNvPr id="0" name=""/>
        <dsp:cNvSpPr/>
      </dsp:nvSpPr>
      <dsp:spPr>
        <a:xfrm>
          <a:off x="262581" y="476404"/>
          <a:ext cx="1336848" cy="440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Measure</a:t>
          </a:r>
        </a:p>
      </dsp:txBody>
      <dsp:txXfrm>
        <a:off x="262581" y="476404"/>
        <a:ext cx="1336848" cy="440552"/>
      </dsp:txXfrm>
    </dsp:sp>
    <dsp:sp modelId="{1CA76762-379D-E043-9CB9-2B6724C7724A}">
      <dsp:nvSpPr>
        <dsp:cNvPr id="0" name=""/>
        <dsp:cNvSpPr/>
      </dsp:nvSpPr>
      <dsp:spPr>
        <a:xfrm>
          <a:off x="262581" y="1405376"/>
          <a:ext cx="1336848" cy="825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Monitoring Protocols</a:t>
          </a:r>
        </a:p>
      </dsp:txBody>
      <dsp:txXfrm>
        <a:off x="262581" y="1405376"/>
        <a:ext cx="1336848" cy="825380"/>
      </dsp:txXfrm>
    </dsp:sp>
    <dsp:sp modelId="{66FF9615-FA46-F847-86A3-134620B3D486}">
      <dsp:nvSpPr>
        <dsp:cNvPr id="0" name=""/>
        <dsp:cNvSpPr/>
      </dsp:nvSpPr>
      <dsp:spPr>
        <a:xfrm>
          <a:off x="261062" y="342415"/>
          <a:ext cx="106340" cy="106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4345F9-A703-FD4C-993A-1A137A306392}">
      <dsp:nvSpPr>
        <dsp:cNvPr id="0" name=""/>
        <dsp:cNvSpPr/>
      </dsp:nvSpPr>
      <dsp:spPr>
        <a:xfrm>
          <a:off x="335500" y="193539"/>
          <a:ext cx="106340" cy="106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FA748F-9E44-6444-BD35-8655F347D411}">
      <dsp:nvSpPr>
        <dsp:cNvPr id="0" name=""/>
        <dsp:cNvSpPr/>
      </dsp:nvSpPr>
      <dsp:spPr>
        <a:xfrm>
          <a:off x="514152" y="223314"/>
          <a:ext cx="167106" cy="1671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152856-F276-DB4D-8E03-A1F8AD2D91AF}">
      <dsp:nvSpPr>
        <dsp:cNvPr id="0" name=""/>
        <dsp:cNvSpPr/>
      </dsp:nvSpPr>
      <dsp:spPr>
        <a:xfrm>
          <a:off x="663028" y="59550"/>
          <a:ext cx="106340" cy="106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EE27B-975D-7745-B121-46202DE6E4BC}">
      <dsp:nvSpPr>
        <dsp:cNvPr id="0" name=""/>
        <dsp:cNvSpPr/>
      </dsp:nvSpPr>
      <dsp:spPr>
        <a:xfrm>
          <a:off x="856567" y="0"/>
          <a:ext cx="106340" cy="106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14AC70-188E-F949-8C36-BF24F6C8205D}">
      <dsp:nvSpPr>
        <dsp:cNvPr id="0" name=""/>
        <dsp:cNvSpPr/>
      </dsp:nvSpPr>
      <dsp:spPr>
        <a:xfrm>
          <a:off x="1094769" y="104213"/>
          <a:ext cx="106340" cy="106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85D180-2D41-5342-B279-B8785202C7AE}">
      <dsp:nvSpPr>
        <dsp:cNvPr id="0" name=""/>
        <dsp:cNvSpPr/>
      </dsp:nvSpPr>
      <dsp:spPr>
        <a:xfrm>
          <a:off x="1243645" y="178651"/>
          <a:ext cx="167106" cy="1671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0E2198-0204-A643-B5DD-C4F39D688FB4}">
      <dsp:nvSpPr>
        <dsp:cNvPr id="0" name=""/>
        <dsp:cNvSpPr/>
      </dsp:nvSpPr>
      <dsp:spPr>
        <a:xfrm>
          <a:off x="1452072" y="342415"/>
          <a:ext cx="106340" cy="106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F65126-A96A-6649-9662-18BF9C5F78AC}">
      <dsp:nvSpPr>
        <dsp:cNvPr id="0" name=""/>
        <dsp:cNvSpPr/>
      </dsp:nvSpPr>
      <dsp:spPr>
        <a:xfrm>
          <a:off x="1541398" y="506179"/>
          <a:ext cx="106340" cy="106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F8A8E8-7E26-B942-BB24-0F35F784CBDE}">
      <dsp:nvSpPr>
        <dsp:cNvPr id="0" name=""/>
        <dsp:cNvSpPr/>
      </dsp:nvSpPr>
      <dsp:spPr>
        <a:xfrm>
          <a:off x="767241" y="193539"/>
          <a:ext cx="273446" cy="27344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3AFDB-E497-A948-856F-6E405AD706F3}">
      <dsp:nvSpPr>
        <dsp:cNvPr id="0" name=""/>
        <dsp:cNvSpPr/>
      </dsp:nvSpPr>
      <dsp:spPr>
        <a:xfrm>
          <a:off x="186624" y="759268"/>
          <a:ext cx="106340" cy="106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953D1F-96DC-0043-A178-9B5EA170514F}">
      <dsp:nvSpPr>
        <dsp:cNvPr id="0" name=""/>
        <dsp:cNvSpPr/>
      </dsp:nvSpPr>
      <dsp:spPr>
        <a:xfrm>
          <a:off x="275950" y="893257"/>
          <a:ext cx="167106" cy="1671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2BE6B9-559F-304A-88DB-4EBFCC032242}">
      <dsp:nvSpPr>
        <dsp:cNvPr id="0" name=""/>
        <dsp:cNvSpPr/>
      </dsp:nvSpPr>
      <dsp:spPr>
        <a:xfrm>
          <a:off x="499264" y="1012358"/>
          <a:ext cx="243063" cy="2430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36BBFC-59EC-5F40-9A56-71D1B7FB38EC}">
      <dsp:nvSpPr>
        <dsp:cNvPr id="0" name=""/>
        <dsp:cNvSpPr/>
      </dsp:nvSpPr>
      <dsp:spPr>
        <a:xfrm>
          <a:off x="811904" y="1205897"/>
          <a:ext cx="106340" cy="106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0D929D-4877-784D-A8CE-066DC100F590}">
      <dsp:nvSpPr>
        <dsp:cNvPr id="0" name=""/>
        <dsp:cNvSpPr/>
      </dsp:nvSpPr>
      <dsp:spPr>
        <a:xfrm>
          <a:off x="871455" y="1012358"/>
          <a:ext cx="167106" cy="1671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53DE46-42E3-324F-A761-89EE634B663D}">
      <dsp:nvSpPr>
        <dsp:cNvPr id="0" name=""/>
        <dsp:cNvSpPr/>
      </dsp:nvSpPr>
      <dsp:spPr>
        <a:xfrm>
          <a:off x="1020331" y="1220785"/>
          <a:ext cx="106340" cy="1063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B3D6FC-E0D1-C14A-89D5-5F2ADDDF1DA4}">
      <dsp:nvSpPr>
        <dsp:cNvPr id="0" name=""/>
        <dsp:cNvSpPr/>
      </dsp:nvSpPr>
      <dsp:spPr>
        <a:xfrm>
          <a:off x="1154320" y="982583"/>
          <a:ext cx="243063" cy="2430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AC4386-F04E-7D4E-A8F5-3DA6D7306FE4}">
      <dsp:nvSpPr>
        <dsp:cNvPr id="0" name=""/>
        <dsp:cNvSpPr/>
      </dsp:nvSpPr>
      <dsp:spPr>
        <a:xfrm>
          <a:off x="1481847" y="923032"/>
          <a:ext cx="167106" cy="1671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EB8730-D476-6D45-B233-E56C7C53E108}">
      <dsp:nvSpPr>
        <dsp:cNvPr id="0" name=""/>
        <dsp:cNvSpPr/>
      </dsp:nvSpPr>
      <dsp:spPr>
        <a:xfrm>
          <a:off x="1648953" y="223066"/>
          <a:ext cx="490766" cy="93692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A5C775-9F4A-1A46-811E-4568377BBFAE}">
      <dsp:nvSpPr>
        <dsp:cNvPr id="0" name=""/>
        <dsp:cNvSpPr/>
      </dsp:nvSpPr>
      <dsp:spPr>
        <a:xfrm>
          <a:off x="2139720" y="223521"/>
          <a:ext cx="1338454" cy="93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Evaluate</a:t>
          </a:r>
        </a:p>
      </dsp:txBody>
      <dsp:txXfrm>
        <a:off x="2139720" y="223521"/>
        <a:ext cx="1338454" cy="936917"/>
      </dsp:txXfrm>
    </dsp:sp>
    <dsp:sp modelId="{3B7AF7EE-ADEC-6C44-920D-E812B40AF6AC}">
      <dsp:nvSpPr>
        <dsp:cNvPr id="0" name=""/>
        <dsp:cNvSpPr/>
      </dsp:nvSpPr>
      <dsp:spPr>
        <a:xfrm>
          <a:off x="2139720" y="1405376"/>
          <a:ext cx="1338454" cy="825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Assess Performance</a:t>
          </a:r>
        </a:p>
      </dsp:txBody>
      <dsp:txXfrm>
        <a:off x="2139720" y="1405376"/>
        <a:ext cx="1338454" cy="825380"/>
      </dsp:txXfrm>
    </dsp:sp>
    <dsp:sp modelId="{967910AF-1EA5-3342-ABE9-398CECCB62AE}">
      <dsp:nvSpPr>
        <dsp:cNvPr id="0" name=""/>
        <dsp:cNvSpPr/>
      </dsp:nvSpPr>
      <dsp:spPr>
        <a:xfrm>
          <a:off x="3478174" y="223066"/>
          <a:ext cx="490766" cy="93692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D73481-ABA4-ED45-B497-623DF278956A}">
      <dsp:nvSpPr>
        <dsp:cNvPr id="0" name=""/>
        <dsp:cNvSpPr/>
      </dsp:nvSpPr>
      <dsp:spPr>
        <a:xfrm>
          <a:off x="4069325" y="156599"/>
          <a:ext cx="1137686" cy="11376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kern="1200" dirty="0"/>
            <a:t>Improve</a:t>
          </a:r>
        </a:p>
      </dsp:txBody>
      <dsp:txXfrm>
        <a:off x="4235935" y="323209"/>
        <a:ext cx="804466" cy="804466"/>
      </dsp:txXfrm>
    </dsp:sp>
    <dsp:sp modelId="{D1B32B70-D7A0-A348-89D2-4E471658BC43}">
      <dsp:nvSpPr>
        <dsp:cNvPr id="0" name=""/>
        <dsp:cNvSpPr/>
      </dsp:nvSpPr>
      <dsp:spPr>
        <a:xfrm>
          <a:off x="3968941" y="1405376"/>
          <a:ext cx="1338454" cy="825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Better Projects</a:t>
          </a:r>
        </a:p>
      </dsp:txBody>
      <dsp:txXfrm>
        <a:off x="3968941" y="1405376"/>
        <a:ext cx="1338454" cy="8253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B15B0-9DCD-F347-8252-8534D23E273B}">
      <dsp:nvSpPr>
        <dsp:cNvPr id="0" name=""/>
        <dsp:cNvSpPr/>
      </dsp:nvSpPr>
      <dsp:spPr>
        <a:xfrm>
          <a:off x="701716" y="335389"/>
          <a:ext cx="3218866" cy="100589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1327"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What should we measure?</a:t>
          </a:r>
        </a:p>
      </dsp:txBody>
      <dsp:txXfrm>
        <a:off x="701716" y="335389"/>
        <a:ext cx="3218866" cy="1005895"/>
      </dsp:txXfrm>
    </dsp:sp>
    <dsp:sp modelId="{36CF0887-8953-CB4D-8CE7-B1707193E737}">
      <dsp:nvSpPr>
        <dsp:cNvPr id="0" name=""/>
        <dsp:cNvSpPr/>
      </dsp:nvSpPr>
      <dsp:spPr>
        <a:xfrm>
          <a:off x="567596" y="190093"/>
          <a:ext cx="704127" cy="105619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C2DA1D-6164-6447-82CE-C22AEA1D4560}">
      <dsp:nvSpPr>
        <dsp:cNvPr id="0" name=""/>
        <dsp:cNvSpPr/>
      </dsp:nvSpPr>
      <dsp:spPr>
        <a:xfrm>
          <a:off x="701716" y="1601700"/>
          <a:ext cx="3218866" cy="100589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1327"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How should it be measured?</a:t>
          </a:r>
        </a:p>
      </dsp:txBody>
      <dsp:txXfrm>
        <a:off x="701716" y="1601700"/>
        <a:ext cx="3218866" cy="1005895"/>
      </dsp:txXfrm>
    </dsp:sp>
    <dsp:sp modelId="{054BDCA6-6683-0F49-B1BC-84E4E8B4F320}">
      <dsp:nvSpPr>
        <dsp:cNvPr id="0" name=""/>
        <dsp:cNvSpPr/>
      </dsp:nvSpPr>
      <dsp:spPr>
        <a:xfrm>
          <a:off x="567596" y="1456404"/>
          <a:ext cx="704127" cy="1056190"/>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6EE1B6-9EFF-4E4E-AE30-4E81D3E85B48}">
      <dsp:nvSpPr>
        <dsp:cNvPr id="0" name=""/>
        <dsp:cNvSpPr/>
      </dsp:nvSpPr>
      <dsp:spPr>
        <a:xfrm>
          <a:off x="701716" y="2868011"/>
          <a:ext cx="3218866" cy="1005895"/>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1327"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How do we define success?</a:t>
          </a:r>
        </a:p>
      </dsp:txBody>
      <dsp:txXfrm>
        <a:off x="701716" y="2868011"/>
        <a:ext cx="3218866" cy="1005895"/>
      </dsp:txXfrm>
    </dsp:sp>
    <dsp:sp modelId="{32631B64-48A9-BD4C-A5D5-980EAC68A486}">
      <dsp:nvSpPr>
        <dsp:cNvPr id="0" name=""/>
        <dsp:cNvSpPr/>
      </dsp:nvSpPr>
      <dsp:spPr>
        <a:xfrm>
          <a:off x="567596" y="2722715"/>
          <a:ext cx="704127" cy="1056190"/>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9B43E7-26D9-5C46-B9BC-919492A617E0}" type="datetime1">
              <a:rPr lang="en-US" smtClean="0"/>
              <a:t>12/13/23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ECD7CA4-069C-D54B-982D-9A42187E1568}" type="slidenum">
              <a:rPr lang="en-US" smtClean="0"/>
              <a:t>‹#›</a:t>
            </a:fld>
            <a:endParaRPr lang="en-US"/>
          </a:p>
        </p:txBody>
      </p:sp>
    </p:spTree>
    <p:extLst>
      <p:ext uri="{BB962C8B-B14F-4D97-AF65-F5344CB8AC3E}">
        <p14:creationId xmlns:p14="http://schemas.microsoft.com/office/powerpoint/2010/main" val="6320395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D01973-8873-E841-81C0-01C0250512DC}" type="datetime1">
              <a:rPr lang="en-US" smtClean="0"/>
              <a:t>12/13/23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E5D303-735A-AF41-855A-48D67EF6B3A5}" type="slidenum">
              <a:rPr lang="en-US" smtClean="0"/>
              <a:t>‹#›</a:t>
            </a:fld>
            <a:endParaRPr lang="en-US"/>
          </a:p>
        </p:txBody>
      </p:sp>
    </p:spTree>
    <p:extLst>
      <p:ext uri="{BB962C8B-B14F-4D97-AF65-F5344CB8AC3E}">
        <p14:creationId xmlns:p14="http://schemas.microsoft.com/office/powerpoint/2010/main" val="1194106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E5D303-735A-AF41-855A-48D67EF6B3A5}" type="slidenum">
              <a:rPr lang="en-US" smtClean="0"/>
              <a:t>1</a:t>
            </a:fld>
            <a:endParaRPr lang="en-US"/>
          </a:p>
        </p:txBody>
      </p:sp>
    </p:spTree>
    <p:extLst>
      <p:ext uri="{BB962C8B-B14F-4D97-AF65-F5344CB8AC3E}">
        <p14:creationId xmlns:p14="http://schemas.microsoft.com/office/powerpoint/2010/main" val="157091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E5D303-735A-AF41-855A-48D67EF6B3A5}" type="slidenum">
              <a:rPr lang="en-US" smtClean="0"/>
              <a:t>7</a:t>
            </a:fld>
            <a:endParaRPr lang="en-US"/>
          </a:p>
        </p:txBody>
      </p:sp>
    </p:spTree>
    <p:extLst>
      <p:ext uri="{BB962C8B-B14F-4D97-AF65-F5344CB8AC3E}">
        <p14:creationId xmlns:p14="http://schemas.microsoft.com/office/powerpoint/2010/main" val="378208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E5D303-735A-AF41-855A-48D67EF6B3A5}" type="slidenum">
              <a:rPr lang="en-US" smtClean="0"/>
              <a:t>8</a:t>
            </a:fld>
            <a:endParaRPr lang="en-US"/>
          </a:p>
        </p:txBody>
      </p:sp>
    </p:spTree>
    <p:extLst>
      <p:ext uri="{BB962C8B-B14F-4D97-AF65-F5344CB8AC3E}">
        <p14:creationId xmlns:p14="http://schemas.microsoft.com/office/powerpoint/2010/main" val="207569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E5D303-735A-AF41-855A-48D67EF6B3A5}" type="slidenum">
              <a:rPr lang="en-US" smtClean="0"/>
              <a:t>9</a:t>
            </a:fld>
            <a:endParaRPr lang="en-US"/>
          </a:p>
        </p:txBody>
      </p:sp>
    </p:spTree>
    <p:extLst>
      <p:ext uri="{BB962C8B-B14F-4D97-AF65-F5344CB8AC3E}">
        <p14:creationId xmlns:p14="http://schemas.microsoft.com/office/powerpoint/2010/main" val="2305741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Dark)">
    <p:spTree>
      <p:nvGrpSpPr>
        <p:cNvPr id="1" name=""/>
        <p:cNvGrpSpPr/>
        <p:nvPr/>
      </p:nvGrpSpPr>
      <p:grpSpPr>
        <a:xfrm>
          <a:off x="0" y="0"/>
          <a:ext cx="0" cy="0"/>
          <a:chOff x="0" y="0"/>
          <a:chExt cx="0" cy="0"/>
        </a:xfrm>
      </p:grpSpPr>
      <p:pic>
        <p:nvPicPr>
          <p:cNvPr id="5" name="Picture 4" descr="A large body of water&#10;&#10;Description automatically generated">
            <a:extLst>
              <a:ext uri="{FF2B5EF4-FFF2-40B4-BE49-F238E27FC236}">
                <a16:creationId xmlns:a16="http://schemas.microsoft.com/office/drawing/2014/main" id="{D5E4CA66-15FF-7240-8E06-230613A44A54}"/>
              </a:ext>
            </a:extLst>
          </p:cNvPr>
          <p:cNvPicPr>
            <a:picLocks noChangeAspect="1"/>
          </p:cNvPicPr>
          <p:nvPr userDrawn="1"/>
        </p:nvPicPr>
        <p:blipFill rotWithShape="1">
          <a:blip r:embed="rId2"/>
          <a:srcRect l="32899"/>
          <a:stretch/>
        </p:blipFill>
        <p:spPr>
          <a:xfrm flipH="1">
            <a:off x="0" y="0"/>
            <a:ext cx="6135686" cy="6858000"/>
          </a:xfrm>
          <a:prstGeom prst="rect">
            <a:avLst/>
          </a:prstGeom>
        </p:spPr>
      </p:pic>
      <p:sp>
        <p:nvSpPr>
          <p:cNvPr id="16" name="Rectangle 15"/>
          <p:cNvSpPr/>
          <p:nvPr userDrawn="1"/>
        </p:nvSpPr>
        <p:spPr>
          <a:xfrm>
            <a:off x="0" y="-23998"/>
            <a:ext cx="6135686" cy="6881998"/>
          </a:xfrm>
          <a:prstGeom prst="rect">
            <a:avLst/>
          </a:prstGeom>
          <a:solidFill>
            <a:srgbClr val="00205B">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70491" y="1"/>
            <a:ext cx="5510015" cy="1475873"/>
          </a:xfrm>
        </p:spPr>
        <p:txBody>
          <a:bodyPr>
            <a:normAutofit/>
          </a:bodyPr>
          <a:lstStyle>
            <a:lvl1pPr algn="l">
              <a:defRPr sz="2800" baseline="0">
                <a:solidFill>
                  <a:schemeClr val="bg1"/>
                </a:solidFill>
              </a:defRPr>
            </a:lvl1pPr>
          </a:lstStyle>
          <a:p>
            <a:r>
              <a:rPr lang="en-US" dirty="0"/>
              <a:t>Title of Document</a:t>
            </a:r>
            <a:br>
              <a:rPr lang="en-US" dirty="0"/>
            </a:br>
            <a:r>
              <a:rPr lang="en-US" dirty="0"/>
              <a:t>Presentation to go Here</a:t>
            </a:r>
          </a:p>
        </p:txBody>
      </p:sp>
      <p:sp>
        <p:nvSpPr>
          <p:cNvPr id="3" name="Subtitle 2"/>
          <p:cNvSpPr>
            <a:spLocks noGrp="1"/>
          </p:cNvSpPr>
          <p:nvPr>
            <p:ph type="subTitle" idx="1" hasCustomPrompt="1"/>
          </p:nvPr>
        </p:nvSpPr>
        <p:spPr>
          <a:xfrm>
            <a:off x="370491" y="1790986"/>
            <a:ext cx="5510015" cy="417835"/>
          </a:xfrm>
        </p:spPr>
        <p:txBody>
          <a:bodyPr>
            <a:noAutofit/>
          </a:bodyPr>
          <a:lstStyle>
            <a:lvl1pPr marL="0" indent="0" algn="l">
              <a:buNone/>
              <a:defRPr sz="1600" b="1"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 First Name Last Name</a:t>
            </a:r>
          </a:p>
        </p:txBody>
      </p:sp>
      <p:sp>
        <p:nvSpPr>
          <p:cNvPr id="8" name="Rectangle 7"/>
          <p:cNvSpPr/>
          <p:nvPr userDrawn="1"/>
        </p:nvSpPr>
        <p:spPr>
          <a:xfrm>
            <a:off x="6118675" y="-16341"/>
            <a:ext cx="3012142" cy="68743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3" hasCustomPrompt="1"/>
          </p:nvPr>
        </p:nvSpPr>
        <p:spPr>
          <a:xfrm>
            <a:off x="374353" y="6355139"/>
            <a:ext cx="5510213" cy="440278"/>
          </a:xfrm>
        </p:spPr>
        <p:txBody>
          <a:bodyPr>
            <a:noAutofit/>
          </a:bodyPr>
          <a:lstStyle>
            <a:lvl1pPr marL="0" indent="0">
              <a:buNone/>
              <a:defRPr sz="1600" baseline="0">
                <a:solidFill>
                  <a:srgbClr val="FFFFFF"/>
                </a:solidFill>
              </a:defRPr>
            </a:lvl1pPr>
            <a:lvl2pPr>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stStyle>
          <a:p>
            <a:pPr lvl="0"/>
            <a:r>
              <a:rPr lang="en-US" dirty="0"/>
              <a:t>Month 00, 2016</a:t>
            </a:r>
          </a:p>
        </p:txBody>
      </p:sp>
      <p:cxnSp>
        <p:nvCxnSpPr>
          <p:cNvPr id="15" name="Straight Connector 14"/>
          <p:cNvCxnSpPr/>
          <p:nvPr userDrawn="1"/>
        </p:nvCxnSpPr>
        <p:spPr>
          <a:xfrm>
            <a:off x="370491" y="2000790"/>
            <a:ext cx="521562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pic>
        <p:nvPicPr>
          <p:cNvPr id="19" name="Picture 18" descr="USA Logo_Priamry_4C_red-blu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912" y="2473985"/>
            <a:ext cx="1987916" cy="968029"/>
          </a:xfrm>
          <a:prstGeom prst="rect">
            <a:avLst/>
          </a:prstGeom>
        </p:spPr>
      </p:pic>
    </p:spTree>
    <p:extLst>
      <p:ext uri="{BB962C8B-B14F-4D97-AF65-F5344CB8AC3E}">
        <p14:creationId xmlns:p14="http://schemas.microsoft.com/office/powerpoint/2010/main" val="448953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_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35182" y="1212272"/>
            <a:ext cx="7324436" cy="3007820"/>
          </a:xfrm>
        </p:spPr>
        <p:txBody>
          <a:bodyPr>
            <a:normAutofit/>
          </a:bodyPr>
          <a:lstStyle>
            <a:lvl1pPr algn="ctr">
              <a:defRPr sz="2400" baseline="0">
                <a:solidFill>
                  <a:schemeClr val="bg1"/>
                </a:solidFill>
              </a:defRPr>
            </a:lvl1pPr>
          </a:lstStyle>
          <a:p>
            <a:r>
              <a:rPr lang="en-US" dirty="0"/>
              <a:t>Use this area for callout quotes or to place emphasis on important notes. You can fill the entire area between the two red bars.</a:t>
            </a:r>
          </a:p>
        </p:txBody>
      </p:sp>
      <p:cxnSp>
        <p:nvCxnSpPr>
          <p:cNvPr id="7" name="Straight Connector 6"/>
          <p:cNvCxnSpPr/>
          <p:nvPr userDrawn="1"/>
        </p:nvCxnSpPr>
        <p:spPr>
          <a:xfrm flipV="1">
            <a:off x="1117600" y="4220095"/>
            <a:ext cx="6959600" cy="1"/>
          </a:xfrm>
          <a:prstGeom prst="line">
            <a:avLst/>
          </a:prstGeom>
          <a:ln w="76200" cmpd="sng">
            <a:solidFill>
              <a:srgbClr val="BF0D3E"/>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cxnSp>
        <p:nvCxnSpPr>
          <p:cNvPr id="22" name="Straight Connector 21"/>
          <p:cNvCxnSpPr/>
          <p:nvPr userDrawn="1"/>
        </p:nvCxnSpPr>
        <p:spPr>
          <a:xfrm flipV="1">
            <a:off x="1117600" y="1212271"/>
            <a:ext cx="6959600" cy="1"/>
          </a:xfrm>
          <a:prstGeom prst="line">
            <a:avLst/>
          </a:prstGeom>
          <a:ln w="76200" cmpd="sng">
            <a:solidFill>
              <a:srgbClr val="BF0D3E"/>
            </a:solidFill>
          </a:ln>
          <a:effectLst/>
        </p:spPr>
        <p:style>
          <a:lnRef idx="2">
            <a:schemeClr val="accent1"/>
          </a:lnRef>
          <a:fillRef idx="0">
            <a:schemeClr val="accent1"/>
          </a:fillRef>
          <a:effectRef idx="1">
            <a:schemeClr val="accent1"/>
          </a:effectRef>
          <a:fontRef idx="minor">
            <a:schemeClr val="tx1"/>
          </a:fontRef>
        </p:style>
      </p:cxnSp>
      <p:sp>
        <p:nvSpPr>
          <p:cNvPr id="17" name="Date Placeholder 3"/>
          <p:cNvSpPr>
            <a:spLocks noGrp="1"/>
          </p:cNvSpPr>
          <p:nvPr>
            <p:ph type="dt" sz="half" idx="10"/>
          </p:nvPr>
        </p:nvSpPr>
        <p:spPr>
          <a:xfrm>
            <a:off x="1836707" y="5991225"/>
            <a:ext cx="5266267" cy="187249"/>
          </a:xfrm>
        </p:spPr>
        <p:txBody>
          <a:bodyPr anchor="ctr"/>
          <a:lstStyle>
            <a:lvl1pPr>
              <a:defRPr sz="800" b="1">
                <a:solidFill>
                  <a:srgbClr val="00205B"/>
                </a:solidFill>
              </a:defRPr>
            </a:lvl1pPr>
          </a:lstStyle>
          <a:p>
            <a:r>
              <a:rPr lang="en-US"/>
              <a:t>Lightning Talk | NY Sea Grant NNBF Virtual Forum II</a:t>
            </a:r>
            <a:endParaRPr lang="en-US" sz="600" dirty="0"/>
          </a:p>
        </p:txBody>
      </p:sp>
    </p:spTree>
    <p:extLst>
      <p:ext uri="{BB962C8B-B14F-4D97-AF65-F5344CB8AC3E}">
        <p14:creationId xmlns:p14="http://schemas.microsoft.com/office/powerpoint/2010/main" val="2901916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a:t>Heading 1 Area: Tables</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able Placeholder 4"/>
          <p:cNvSpPr>
            <a:spLocks noGrp="1"/>
          </p:cNvSpPr>
          <p:nvPr>
            <p:ph type="tbl" sz="quarter" idx="15"/>
          </p:nvPr>
        </p:nvSpPr>
        <p:spPr>
          <a:xfrm>
            <a:off x="1117600" y="1812925"/>
            <a:ext cx="6908800" cy="3648075"/>
          </a:xfrm>
        </p:spPr>
        <p:txBody>
          <a:bodyPr/>
          <a:lstStyle/>
          <a:p>
            <a:r>
              <a:rPr lang="en-US"/>
              <a:t>Click icon to add table</a:t>
            </a:r>
          </a:p>
        </p:txBody>
      </p:sp>
      <p:sp>
        <p:nvSpPr>
          <p:cNvPr id="15" name="Date Placeholder 3"/>
          <p:cNvSpPr>
            <a:spLocks noGrp="1"/>
          </p:cNvSpPr>
          <p:nvPr>
            <p:ph type="dt" sz="half" idx="10"/>
          </p:nvPr>
        </p:nvSpPr>
        <p:spPr>
          <a:xfrm>
            <a:off x="1836707" y="5991225"/>
            <a:ext cx="5266267" cy="187249"/>
          </a:xfrm>
        </p:spPr>
        <p:txBody>
          <a:bodyPr anchor="ctr"/>
          <a:lstStyle>
            <a:lvl1pPr>
              <a:defRPr sz="800" b="1">
                <a:solidFill>
                  <a:srgbClr val="00205B"/>
                </a:solidFill>
              </a:defRPr>
            </a:lvl1pPr>
          </a:lstStyle>
          <a:p>
            <a:r>
              <a:rPr lang="en-US"/>
              <a:t>Lightning Talk | NY Sea Grant NNBF Virtual Forum II</a:t>
            </a:r>
            <a:endParaRPr lang="en-US" sz="600" dirty="0"/>
          </a:p>
        </p:txBody>
      </p:sp>
    </p:spTree>
    <p:extLst>
      <p:ext uri="{BB962C8B-B14F-4D97-AF65-F5344CB8AC3E}">
        <p14:creationId xmlns:p14="http://schemas.microsoft.com/office/powerpoint/2010/main" val="1806389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r/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baseline="0">
                <a:solidFill>
                  <a:srgbClr val="00205B"/>
                </a:solidFill>
              </a:defRPr>
            </a:lvl1pPr>
          </a:lstStyle>
          <a:p>
            <a:r>
              <a:rPr lang="en-US" dirty="0"/>
              <a:t>Heading 1 Area: Bar/Pie Chart</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6" name="Chart Placeholder 5"/>
          <p:cNvSpPr>
            <a:spLocks noGrp="1"/>
          </p:cNvSpPr>
          <p:nvPr>
            <p:ph type="chart" sz="quarter" idx="16"/>
          </p:nvPr>
        </p:nvSpPr>
        <p:spPr>
          <a:xfrm>
            <a:off x="1117600" y="1812925"/>
            <a:ext cx="6908800" cy="3648075"/>
          </a:xfrm>
        </p:spPr>
        <p:txBody>
          <a:bodyPr/>
          <a:lstStyle/>
          <a:p>
            <a:r>
              <a:rPr lang="en-US"/>
              <a:t>Click icon to add chart</a:t>
            </a:r>
          </a:p>
        </p:txBody>
      </p:sp>
      <p:sp>
        <p:nvSpPr>
          <p:cNvPr id="15" name="Date Placeholder 3"/>
          <p:cNvSpPr>
            <a:spLocks noGrp="1"/>
          </p:cNvSpPr>
          <p:nvPr>
            <p:ph type="dt" sz="half" idx="10"/>
          </p:nvPr>
        </p:nvSpPr>
        <p:spPr>
          <a:xfrm>
            <a:off x="1836707" y="5991225"/>
            <a:ext cx="5266267" cy="187249"/>
          </a:xfrm>
        </p:spPr>
        <p:txBody>
          <a:bodyPr anchor="ctr"/>
          <a:lstStyle>
            <a:lvl1pPr>
              <a:defRPr sz="800" b="1">
                <a:solidFill>
                  <a:srgbClr val="00205B"/>
                </a:solidFill>
              </a:defRPr>
            </a:lvl1pPr>
          </a:lstStyle>
          <a:p>
            <a:r>
              <a:rPr lang="en-US"/>
              <a:t>Lightning Talk | NY Sea Grant NNBF Virtual Forum II</a:t>
            </a:r>
            <a:endParaRPr lang="en-US" sz="600" dirty="0"/>
          </a:p>
        </p:txBody>
      </p:sp>
    </p:spTree>
    <p:extLst>
      <p:ext uri="{BB962C8B-B14F-4D97-AF65-F5344CB8AC3E}">
        <p14:creationId xmlns:p14="http://schemas.microsoft.com/office/powerpoint/2010/main" val="1239077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r/Pie Chart w/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baseline="0">
                <a:solidFill>
                  <a:srgbClr val="00205B"/>
                </a:solidFill>
              </a:defRPr>
            </a:lvl1pPr>
          </a:lstStyle>
          <a:p>
            <a:r>
              <a:rPr lang="en-US" dirty="0"/>
              <a:t>Heading 1 Area: Bar/Pie Chart</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6" name="Chart Placeholder 5"/>
          <p:cNvSpPr>
            <a:spLocks noGrp="1"/>
          </p:cNvSpPr>
          <p:nvPr>
            <p:ph type="chart" sz="quarter" idx="16"/>
          </p:nvPr>
        </p:nvSpPr>
        <p:spPr>
          <a:xfrm>
            <a:off x="4271818" y="1812925"/>
            <a:ext cx="3754581" cy="3648075"/>
          </a:xfrm>
        </p:spPr>
        <p:txBody>
          <a:bodyPr/>
          <a:lstStyle/>
          <a:p>
            <a:r>
              <a:rPr lang="en-US"/>
              <a:t>Click icon to add chart</a:t>
            </a:r>
          </a:p>
        </p:txBody>
      </p:sp>
      <p:sp>
        <p:nvSpPr>
          <p:cNvPr id="14" name="Text Placeholder 9"/>
          <p:cNvSpPr>
            <a:spLocks noGrp="1"/>
          </p:cNvSpPr>
          <p:nvPr>
            <p:ph type="body" sz="quarter" idx="12" hasCustomPrompt="1"/>
          </p:nvPr>
        </p:nvSpPr>
        <p:spPr>
          <a:xfrm>
            <a:off x="1117602" y="1813934"/>
            <a:ext cx="3027217" cy="449897"/>
          </a:xfrm>
        </p:spPr>
        <p:txBody>
          <a:bodyPr>
            <a:normAutofit/>
          </a:bodyPr>
          <a:lstStyle>
            <a:lvl1pPr marL="0" indent="0">
              <a:buNone/>
              <a:defRPr sz="2000" b="1" baseline="0">
                <a:solidFill>
                  <a:srgbClr val="00205B"/>
                </a:solidFill>
              </a:defRPr>
            </a:lvl1pPr>
          </a:lstStyle>
          <a:p>
            <a:pPr lvl="0"/>
            <a:r>
              <a:rPr lang="en-US" dirty="0"/>
              <a:t>Heading 2 Area</a:t>
            </a:r>
          </a:p>
        </p:txBody>
      </p:sp>
      <p:sp>
        <p:nvSpPr>
          <p:cNvPr id="15" name="Text Placeholder 4"/>
          <p:cNvSpPr>
            <a:spLocks noGrp="1"/>
          </p:cNvSpPr>
          <p:nvPr>
            <p:ph type="body" sz="quarter" idx="15" hasCustomPrompt="1"/>
          </p:nvPr>
        </p:nvSpPr>
        <p:spPr>
          <a:xfrm>
            <a:off x="1117600" y="2263832"/>
            <a:ext cx="3027219" cy="508000"/>
          </a:xfrm>
        </p:spPr>
        <p:txBody>
          <a:bodyPr>
            <a:noAutofit/>
          </a:bodyPr>
          <a:lstStyle>
            <a:lvl1pPr marL="0" indent="0">
              <a:lnSpc>
                <a:spcPct val="80000"/>
              </a:lnSpc>
              <a:buNone/>
              <a:defRPr sz="1400" baseline="0">
                <a:solidFill>
                  <a:srgbClr val="00A9E0"/>
                </a:solidFill>
              </a:defRPr>
            </a:lvl1pPr>
          </a:lstStyle>
          <a:p>
            <a:pPr lvl="0"/>
            <a:r>
              <a:rPr lang="en-US" dirty="0"/>
              <a:t>Heading 3 Area</a:t>
            </a:r>
          </a:p>
        </p:txBody>
      </p:sp>
      <p:sp>
        <p:nvSpPr>
          <p:cNvPr id="16" name="Text Placeholder 14"/>
          <p:cNvSpPr>
            <a:spLocks noGrp="1"/>
          </p:cNvSpPr>
          <p:nvPr>
            <p:ph type="body" sz="quarter" idx="17"/>
          </p:nvPr>
        </p:nvSpPr>
        <p:spPr>
          <a:xfrm>
            <a:off x="1117601" y="2898196"/>
            <a:ext cx="3027218" cy="2562804"/>
          </a:xfrm>
        </p:spPr>
        <p:txBody>
          <a:bodyPr>
            <a:normAutofit/>
          </a:bodyPr>
          <a:lstStyle>
            <a:lvl1pPr marL="0" indent="0">
              <a:buFont typeface="Arial"/>
              <a:buNone/>
              <a:defRPr sz="1400">
                <a:solidFill>
                  <a:schemeClr val="bg1">
                    <a:lumMod val="50000"/>
                  </a:schemeClr>
                </a:solidFill>
              </a:defRPr>
            </a:lvl1pPr>
            <a:lvl2pPr marL="742950" indent="-285750">
              <a:buFont typeface="Arial"/>
              <a:buChar char="•"/>
              <a:defRPr sz="1200">
                <a:solidFill>
                  <a:srgbClr val="7F7F7F"/>
                </a:solidFill>
              </a:defRPr>
            </a:lvl2pPr>
            <a:lvl3pPr marL="1143000" indent="-228600">
              <a:buFont typeface="Arial"/>
              <a:buChar char="•"/>
              <a:defRPr sz="1100">
                <a:solidFill>
                  <a:srgbClr val="7F7F7F"/>
                </a:solidFill>
              </a:defRPr>
            </a:lvl3pPr>
            <a:lvl4pPr marL="1600200" indent="-228600">
              <a:buFont typeface="Arial"/>
              <a:buChar char="•"/>
              <a:defRPr sz="1050">
                <a:solidFill>
                  <a:srgbClr val="7F7F7F"/>
                </a:solidFill>
              </a:defRPr>
            </a:lvl4pPr>
            <a:lvl5pPr marL="1828800" indent="0">
              <a:buFont typeface="Arial"/>
              <a:buNone/>
              <a:defRPr sz="105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3"/>
          <p:cNvSpPr>
            <a:spLocks noGrp="1"/>
          </p:cNvSpPr>
          <p:nvPr>
            <p:ph type="dt" sz="half" idx="10"/>
          </p:nvPr>
        </p:nvSpPr>
        <p:spPr>
          <a:xfrm>
            <a:off x="1836707" y="5991225"/>
            <a:ext cx="5266267" cy="187249"/>
          </a:xfrm>
        </p:spPr>
        <p:txBody>
          <a:bodyPr anchor="ctr"/>
          <a:lstStyle>
            <a:lvl1pPr>
              <a:defRPr sz="800" b="1">
                <a:solidFill>
                  <a:srgbClr val="00205B"/>
                </a:solidFill>
              </a:defRPr>
            </a:lvl1pPr>
          </a:lstStyle>
          <a:p>
            <a:r>
              <a:rPr lang="en-US"/>
              <a:t>Lightning Talk | NY Sea Grant NNBF Virtual Forum II</a:t>
            </a:r>
            <a:endParaRPr lang="en-US" sz="600" dirty="0"/>
          </a:p>
        </p:txBody>
      </p:sp>
    </p:spTree>
    <p:extLst>
      <p:ext uri="{BB962C8B-B14F-4D97-AF65-F5344CB8AC3E}">
        <p14:creationId xmlns:p14="http://schemas.microsoft.com/office/powerpoint/2010/main" val="3818777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Dar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0491" y="2245881"/>
            <a:ext cx="5510015" cy="1196133"/>
          </a:xfrm>
        </p:spPr>
        <p:txBody>
          <a:bodyPr>
            <a:normAutofit/>
          </a:bodyPr>
          <a:lstStyle>
            <a:lvl1pPr algn="l">
              <a:defRPr sz="2800" baseline="0">
                <a:solidFill>
                  <a:srgbClr val="00205B"/>
                </a:solidFill>
              </a:defRPr>
            </a:lvl1pPr>
          </a:lstStyle>
          <a:p>
            <a:r>
              <a:rPr lang="en-US" dirty="0"/>
              <a:t>Title of Document</a:t>
            </a:r>
            <a:br>
              <a:rPr lang="en-US" dirty="0"/>
            </a:br>
            <a:r>
              <a:rPr lang="en-US" dirty="0"/>
              <a:t>Presentation to go Here</a:t>
            </a:r>
          </a:p>
        </p:txBody>
      </p:sp>
      <p:sp>
        <p:nvSpPr>
          <p:cNvPr id="3" name="Subtitle 2"/>
          <p:cNvSpPr>
            <a:spLocks noGrp="1"/>
          </p:cNvSpPr>
          <p:nvPr>
            <p:ph type="subTitle" idx="1" hasCustomPrompt="1"/>
          </p:nvPr>
        </p:nvSpPr>
        <p:spPr>
          <a:xfrm>
            <a:off x="370491" y="3605968"/>
            <a:ext cx="5510015" cy="417835"/>
          </a:xfrm>
        </p:spPr>
        <p:txBody>
          <a:bodyPr>
            <a:noAutofit/>
          </a:bodyPr>
          <a:lstStyle>
            <a:lvl1pPr marL="0" indent="0" algn="l">
              <a:buNone/>
              <a:defRPr sz="1600" b="1" baseline="0">
                <a:solidFill>
                  <a:srgbClr val="BF0D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 First Name Last Name</a:t>
            </a:r>
          </a:p>
        </p:txBody>
      </p:sp>
      <p:sp>
        <p:nvSpPr>
          <p:cNvPr id="8" name="Rectangle 7"/>
          <p:cNvSpPr/>
          <p:nvPr userDrawn="1"/>
        </p:nvSpPr>
        <p:spPr>
          <a:xfrm>
            <a:off x="6118675" y="-16341"/>
            <a:ext cx="3012142" cy="68743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3" hasCustomPrompt="1"/>
          </p:nvPr>
        </p:nvSpPr>
        <p:spPr>
          <a:xfrm>
            <a:off x="371022" y="4023804"/>
            <a:ext cx="5510213" cy="440278"/>
          </a:xfrm>
        </p:spPr>
        <p:txBody>
          <a:bodyPr>
            <a:noAutofit/>
          </a:bodyPr>
          <a:lstStyle>
            <a:lvl1pPr marL="0" indent="0">
              <a:buNone/>
              <a:defRPr sz="1600" baseline="0">
                <a:solidFill>
                  <a:srgbClr val="BF0D3E"/>
                </a:solidFill>
              </a:defRPr>
            </a:lvl1pPr>
            <a:lvl2pPr>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stStyle>
          <a:p>
            <a:pPr lvl="0"/>
            <a:r>
              <a:rPr lang="en-US" dirty="0"/>
              <a:t>Month 00, 2016</a:t>
            </a:r>
          </a:p>
        </p:txBody>
      </p:sp>
      <p:cxnSp>
        <p:nvCxnSpPr>
          <p:cNvPr id="15" name="Straight Connector 14"/>
          <p:cNvCxnSpPr/>
          <p:nvPr userDrawn="1"/>
        </p:nvCxnSpPr>
        <p:spPr>
          <a:xfrm>
            <a:off x="479425" y="3458529"/>
            <a:ext cx="521562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707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7569200" cy="841905"/>
          </a:xfrm>
        </p:spPr>
        <p:txBody>
          <a:bodyPr>
            <a:normAutofit/>
          </a:bodyPr>
          <a:lstStyle>
            <a:lvl1pPr algn="l">
              <a:defRPr sz="3000">
                <a:solidFill>
                  <a:srgbClr val="00205B"/>
                </a:solidFill>
              </a:defRPr>
            </a:lvl1pPr>
          </a:lstStyle>
          <a:p>
            <a:r>
              <a:rPr lang="en-US" dirty="0"/>
              <a:t>Index Title</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2" hasCustomPrompt="1"/>
          </p:nvPr>
        </p:nvSpPr>
        <p:spPr>
          <a:xfrm>
            <a:off x="1845733" y="1998663"/>
            <a:ext cx="6231467" cy="3957637"/>
          </a:xfrm>
        </p:spPr>
        <p:txBody>
          <a:bodyPr>
            <a:normAutofit/>
          </a:bodyPr>
          <a:lstStyle>
            <a:lvl1pPr marL="0" indent="0">
              <a:buNone/>
              <a:defRPr sz="2800" baseline="0">
                <a:solidFill>
                  <a:srgbClr val="00205B"/>
                </a:solidFill>
              </a:defRPr>
            </a:lvl1pPr>
          </a:lstStyle>
          <a:p>
            <a:pPr lvl="0"/>
            <a:r>
              <a:rPr lang="en-US" dirty="0"/>
              <a:t>Section title</a:t>
            </a:r>
          </a:p>
          <a:p>
            <a:pPr lvl="0"/>
            <a:r>
              <a:rPr lang="en-US" dirty="0"/>
              <a:t>Section title</a:t>
            </a:r>
          </a:p>
          <a:p>
            <a:pPr lvl="0"/>
            <a:r>
              <a:rPr lang="en-US" dirty="0"/>
              <a:t>Section title</a:t>
            </a:r>
          </a:p>
        </p:txBody>
      </p:sp>
      <p:sp>
        <p:nvSpPr>
          <p:cNvPr id="18" name="Text Placeholder 17"/>
          <p:cNvSpPr>
            <a:spLocks noGrp="1"/>
          </p:cNvSpPr>
          <p:nvPr>
            <p:ph type="body" sz="quarter" idx="13" hasCustomPrompt="1"/>
          </p:nvPr>
        </p:nvSpPr>
        <p:spPr>
          <a:xfrm>
            <a:off x="1117600" y="1998663"/>
            <a:ext cx="728133" cy="3957637"/>
          </a:xfrm>
        </p:spPr>
        <p:txBody>
          <a:bodyPr>
            <a:normAutofit/>
          </a:bodyPr>
          <a:lstStyle>
            <a:lvl1pPr marL="0" indent="0">
              <a:buNone/>
              <a:defRPr sz="2800" b="1">
                <a:solidFill>
                  <a:srgbClr val="BF0D3E"/>
                </a:solidFill>
              </a:defRPr>
            </a:lvl1pPr>
          </a:lstStyle>
          <a:p>
            <a:pPr lvl="0"/>
            <a:r>
              <a:rPr lang="en-US" dirty="0"/>
              <a:t>01</a:t>
            </a:r>
          </a:p>
          <a:p>
            <a:pPr lvl="0"/>
            <a:r>
              <a:rPr lang="en-US" dirty="0"/>
              <a:t>02</a:t>
            </a:r>
          </a:p>
          <a:p>
            <a:pPr lvl="0"/>
            <a:r>
              <a:rPr lang="en-US" dirty="0"/>
              <a:t>03</a:t>
            </a:r>
          </a:p>
        </p:txBody>
      </p:sp>
      <p:sp>
        <p:nvSpPr>
          <p:cNvPr id="19" name="Rectangle 18"/>
          <p:cNvSpPr/>
          <p:nvPr/>
        </p:nvSpPr>
        <p:spPr>
          <a:xfrm>
            <a:off x="166398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a:hlinkClick r:id="" action="ppaction://hlinkshowjump?jump=previousslide"/>
          </p:cNvPr>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grpSp>
        <p:nvGrpSpPr>
          <p:cNvPr id="3" name="Group 2"/>
          <p:cNvGrpSpPr/>
          <p:nvPr userDrawn="1"/>
        </p:nvGrpSpPr>
        <p:grpSpPr>
          <a:xfrm>
            <a:off x="1149637" y="5991225"/>
            <a:ext cx="181745" cy="181745"/>
            <a:chOff x="1149637" y="5991225"/>
            <a:chExt cx="181745" cy="181745"/>
          </a:xfrm>
        </p:grpSpPr>
        <p:sp>
          <p:nvSpPr>
            <p:cNvPr id="46" name="Rectangle 45"/>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17" name="Date Placeholder 3"/>
          <p:cNvSpPr>
            <a:spLocks noGrp="1"/>
          </p:cNvSpPr>
          <p:nvPr>
            <p:ph type="dt" sz="half" idx="10"/>
          </p:nvPr>
        </p:nvSpPr>
        <p:spPr>
          <a:xfrm>
            <a:off x="1836707" y="5991225"/>
            <a:ext cx="5266267" cy="187249"/>
          </a:xfrm>
        </p:spPr>
        <p:txBody>
          <a:bodyPr anchor="ctr"/>
          <a:lstStyle>
            <a:lvl1pPr>
              <a:defRPr sz="800" b="1">
                <a:solidFill>
                  <a:srgbClr val="00205B"/>
                </a:solidFill>
              </a:defRPr>
            </a:lvl1pPr>
          </a:lstStyle>
          <a:p>
            <a:r>
              <a:rPr lang="en-US"/>
              <a:t>Lightning Talk | NY Sea Grant NNBF Virtual Forum II</a:t>
            </a:r>
            <a:endParaRPr lang="en-US" sz="600" dirty="0"/>
          </a:p>
        </p:txBody>
      </p:sp>
    </p:spTree>
    <p:extLst>
      <p:ext uri="{BB962C8B-B14F-4D97-AF65-F5344CB8AC3E}">
        <p14:creationId xmlns:p14="http://schemas.microsoft.com/office/powerpoint/2010/main" val="624425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7569200" cy="841905"/>
          </a:xfrm>
        </p:spPr>
        <p:txBody>
          <a:bodyPr>
            <a:normAutofit/>
          </a:bodyPr>
          <a:lstStyle>
            <a:lvl1pPr algn="l">
              <a:defRPr sz="3000">
                <a:solidFill>
                  <a:srgbClr val="00205B"/>
                </a:solidFill>
              </a:defRPr>
            </a:lvl1pPr>
          </a:lstStyle>
          <a:p>
            <a:r>
              <a:rPr lang="en-US" dirty="0"/>
              <a:t>Heading 1 Area: About the Speaker</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2" hasCustomPrompt="1"/>
          </p:nvPr>
        </p:nvSpPr>
        <p:spPr>
          <a:xfrm>
            <a:off x="1117601" y="1998663"/>
            <a:ext cx="4927599" cy="449897"/>
          </a:xfrm>
        </p:spPr>
        <p:txBody>
          <a:bodyPr>
            <a:normAutofit/>
          </a:bodyPr>
          <a:lstStyle>
            <a:lvl1pPr marL="0" indent="0">
              <a:buNone/>
              <a:defRPr sz="2000" b="1" baseline="0">
                <a:solidFill>
                  <a:srgbClr val="00205B"/>
                </a:solidFill>
              </a:defRPr>
            </a:lvl1pPr>
          </a:lstStyle>
          <a:p>
            <a:pPr lvl="0"/>
            <a:r>
              <a:rPr lang="en-US" dirty="0"/>
              <a:t>First Name Last Name</a:t>
            </a:r>
          </a:p>
        </p:txBody>
      </p:sp>
      <p:sp>
        <p:nvSpPr>
          <p:cNvPr id="19" name="Rectangle 18"/>
          <p:cNvSpPr/>
          <p:nvPr/>
        </p:nvSpPr>
        <p:spPr>
          <a:xfrm>
            <a:off x="166398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ext Placeholder 4"/>
          <p:cNvSpPr>
            <a:spLocks noGrp="1"/>
          </p:cNvSpPr>
          <p:nvPr>
            <p:ph type="body" sz="quarter" idx="15" hasCustomPrompt="1"/>
          </p:nvPr>
        </p:nvSpPr>
        <p:spPr>
          <a:xfrm>
            <a:off x="1117600" y="2448561"/>
            <a:ext cx="4927600" cy="508000"/>
          </a:xfrm>
        </p:spPr>
        <p:txBody>
          <a:bodyPr>
            <a:noAutofit/>
          </a:bodyPr>
          <a:lstStyle>
            <a:lvl1pPr marL="0" indent="0">
              <a:lnSpc>
                <a:spcPct val="80000"/>
              </a:lnSpc>
              <a:buNone/>
              <a:defRPr sz="1400" baseline="0">
                <a:solidFill>
                  <a:srgbClr val="00A9E0"/>
                </a:solidFill>
              </a:defRPr>
            </a:lvl1pPr>
          </a:lstStyle>
          <a:p>
            <a:pPr lvl="0"/>
            <a:r>
              <a:rPr lang="en-US" dirty="0"/>
              <a:t>Position or Title</a:t>
            </a:r>
          </a:p>
          <a:p>
            <a:pPr lvl="0"/>
            <a:r>
              <a:rPr lang="en-US" dirty="0"/>
              <a:t>Department/College/School</a:t>
            </a:r>
          </a:p>
        </p:txBody>
      </p:sp>
      <p:sp>
        <p:nvSpPr>
          <p:cNvPr id="8" name="Text Placeholder 7"/>
          <p:cNvSpPr>
            <a:spLocks noGrp="1"/>
          </p:cNvSpPr>
          <p:nvPr>
            <p:ph type="body" sz="quarter" idx="16" hasCustomPrompt="1"/>
          </p:nvPr>
        </p:nvSpPr>
        <p:spPr>
          <a:xfrm>
            <a:off x="1117600" y="2977198"/>
            <a:ext cx="4927600" cy="1766887"/>
          </a:xfrm>
        </p:spPr>
        <p:txBody>
          <a:bodyPr>
            <a:normAutofit/>
          </a:bodyPr>
          <a:lstStyle>
            <a:lvl1pPr marL="0" indent="0">
              <a:buNone/>
              <a:defRPr sz="1050" baseline="0">
                <a:solidFill>
                  <a:schemeClr val="bg1">
                    <a:lumMod val="50000"/>
                  </a:schemeClr>
                </a:solidFill>
              </a:defRPr>
            </a:lvl1pPr>
          </a:lstStyle>
          <a:p>
            <a:pPr lvl="0"/>
            <a:r>
              <a:rPr lang="en-US" dirty="0"/>
              <a:t>Speaker introduction and bio to fill this box. </a:t>
            </a:r>
          </a:p>
        </p:txBody>
      </p:sp>
      <p:sp>
        <p:nvSpPr>
          <p:cNvPr id="11" name="Text Placeholder 10"/>
          <p:cNvSpPr>
            <a:spLocks noGrp="1"/>
          </p:cNvSpPr>
          <p:nvPr>
            <p:ph type="body" sz="quarter" idx="17" hasCustomPrompt="1"/>
          </p:nvPr>
        </p:nvSpPr>
        <p:spPr>
          <a:xfrm>
            <a:off x="1117600" y="4816475"/>
            <a:ext cx="4927600" cy="344805"/>
          </a:xfrm>
        </p:spPr>
        <p:txBody>
          <a:bodyPr>
            <a:noAutofit/>
          </a:bodyPr>
          <a:lstStyle>
            <a:lvl1pPr marL="0" indent="0">
              <a:buNone/>
              <a:defRPr sz="1050">
                <a:solidFill>
                  <a:srgbClr val="BF0D3E"/>
                </a:solidFill>
              </a:defRPr>
            </a:lvl1pPr>
          </a:lstStyle>
          <a:p>
            <a:pPr lvl="0"/>
            <a:r>
              <a:rPr lang="en-US" dirty="0" err="1"/>
              <a:t>email@southalabama.edu</a:t>
            </a:r>
            <a:endParaRPr lang="en-US" dirty="0"/>
          </a:p>
        </p:txBody>
      </p:sp>
      <p:sp>
        <p:nvSpPr>
          <p:cNvPr id="13" name="Picture Placeholder 12"/>
          <p:cNvSpPr>
            <a:spLocks noGrp="1"/>
          </p:cNvSpPr>
          <p:nvPr>
            <p:ph type="pic" sz="quarter" idx="18"/>
          </p:nvPr>
        </p:nvSpPr>
        <p:spPr>
          <a:xfrm>
            <a:off x="6627813" y="1998663"/>
            <a:ext cx="1398587" cy="1398587"/>
          </a:xfrm>
          <a:prstGeom prst="ellipse">
            <a:avLst/>
          </a:prstGeom>
          <a:ln>
            <a:solidFill>
              <a:srgbClr val="BF0D3E"/>
            </a:solidFill>
          </a:ln>
          <a:effectLst/>
        </p:spPr>
        <p:txBody>
          <a:bodyPr/>
          <a:lstStyle/>
          <a:p>
            <a:r>
              <a:rPr lang="en-US"/>
              <a:t>Drag picture to placeholder or click icon to add</a:t>
            </a:r>
            <a:endParaRPr lang="en-US" dirty="0"/>
          </a:p>
        </p:txBody>
      </p:sp>
      <p:sp>
        <p:nvSpPr>
          <p:cNvPr id="18" name="Date Placeholder 3"/>
          <p:cNvSpPr>
            <a:spLocks noGrp="1"/>
          </p:cNvSpPr>
          <p:nvPr>
            <p:ph type="dt" sz="half" idx="10"/>
          </p:nvPr>
        </p:nvSpPr>
        <p:spPr>
          <a:xfrm>
            <a:off x="1836707" y="5991225"/>
            <a:ext cx="5266267" cy="187249"/>
          </a:xfrm>
        </p:spPr>
        <p:txBody>
          <a:bodyPr anchor="ctr"/>
          <a:lstStyle>
            <a:lvl1pPr>
              <a:defRPr sz="800" b="1">
                <a:solidFill>
                  <a:srgbClr val="00205B"/>
                </a:solidFill>
              </a:defRPr>
            </a:lvl1pPr>
          </a:lstStyle>
          <a:p>
            <a:r>
              <a:rPr lang="en-US"/>
              <a:t>Lightning Talk | NY Sea Grant NNBF Virtual Forum II</a:t>
            </a:r>
            <a:endParaRPr lang="en-US" sz="600" dirty="0"/>
          </a:p>
        </p:txBody>
      </p:sp>
    </p:spTree>
    <p:extLst>
      <p:ext uri="{BB962C8B-B14F-4D97-AF65-F5344CB8AC3E}">
        <p14:creationId xmlns:p14="http://schemas.microsoft.com/office/powerpoint/2010/main" val="3196425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1212272"/>
            <a:ext cx="7569200" cy="2061093"/>
          </a:xfrm>
        </p:spPr>
        <p:txBody>
          <a:bodyPr>
            <a:normAutofit/>
          </a:bodyPr>
          <a:lstStyle>
            <a:lvl1pPr algn="l">
              <a:defRPr sz="4800">
                <a:solidFill>
                  <a:schemeClr val="bg1"/>
                </a:solidFill>
              </a:defRPr>
            </a:lvl1pPr>
          </a:lstStyle>
          <a:p>
            <a:r>
              <a:rPr lang="en-US" dirty="0"/>
              <a:t>Section Intro</a:t>
            </a:r>
            <a:br>
              <a:rPr lang="en-US" dirty="0"/>
            </a:br>
            <a:r>
              <a:rPr lang="en-US" dirty="0"/>
              <a:t>Title Slide</a:t>
            </a:r>
          </a:p>
        </p:txBody>
      </p:sp>
      <p:cxnSp>
        <p:nvCxnSpPr>
          <p:cNvPr id="7" name="Straight Connector 6"/>
          <p:cNvCxnSpPr/>
          <p:nvPr userDrawn="1"/>
        </p:nvCxnSpPr>
        <p:spPr>
          <a:xfrm flipV="1">
            <a:off x="1202190" y="3273365"/>
            <a:ext cx="4085628" cy="1"/>
          </a:xfrm>
          <a:prstGeom prst="line">
            <a:avLst/>
          </a:prstGeom>
          <a:ln w="7620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13" name="Date Placeholder 3"/>
          <p:cNvSpPr>
            <a:spLocks noGrp="1"/>
          </p:cNvSpPr>
          <p:nvPr>
            <p:ph type="dt" sz="half" idx="10"/>
          </p:nvPr>
        </p:nvSpPr>
        <p:spPr>
          <a:xfrm>
            <a:off x="1836707" y="5991225"/>
            <a:ext cx="5266267" cy="187249"/>
          </a:xfrm>
        </p:spPr>
        <p:txBody>
          <a:bodyPr anchor="ctr"/>
          <a:lstStyle>
            <a:lvl1pPr>
              <a:defRPr sz="800" b="1">
                <a:solidFill>
                  <a:srgbClr val="00205B"/>
                </a:solidFill>
              </a:defRPr>
            </a:lvl1pPr>
          </a:lstStyle>
          <a:p>
            <a:r>
              <a:rPr lang="en-US"/>
              <a:t>Lightning Talk | NY Sea Grant NNBF Virtual Forum II</a:t>
            </a:r>
            <a:endParaRPr lang="en-US" sz="600" dirty="0"/>
          </a:p>
        </p:txBody>
      </p:sp>
    </p:spTree>
    <p:extLst>
      <p:ext uri="{BB962C8B-B14F-4D97-AF65-F5344CB8AC3E}">
        <p14:creationId xmlns:p14="http://schemas.microsoft.com/office/powerpoint/2010/main" val="1646670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a:t>Heading 1 Area</a:t>
            </a:r>
          </a:p>
        </p:txBody>
      </p:sp>
      <p:sp>
        <p:nvSpPr>
          <p:cNvPr id="10" name="Text Placeholder 9"/>
          <p:cNvSpPr>
            <a:spLocks noGrp="1"/>
          </p:cNvSpPr>
          <p:nvPr>
            <p:ph type="body" sz="quarter" idx="12" hasCustomPrompt="1"/>
          </p:nvPr>
        </p:nvSpPr>
        <p:spPr>
          <a:xfrm>
            <a:off x="1117601" y="1998663"/>
            <a:ext cx="6908799" cy="449897"/>
          </a:xfrm>
        </p:spPr>
        <p:txBody>
          <a:bodyPr>
            <a:normAutofit/>
          </a:bodyPr>
          <a:lstStyle>
            <a:lvl1pPr marL="0" indent="0">
              <a:buNone/>
              <a:defRPr sz="2000" b="1" baseline="0">
                <a:solidFill>
                  <a:srgbClr val="00205B"/>
                </a:solidFill>
              </a:defRPr>
            </a:lvl1pPr>
          </a:lstStyle>
          <a:p>
            <a:pPr lvl="0"/>
            <a:r>
              <a:rPr lang="en-US" dirty="0"/>
              <a:t>Heading 2 Area</a:t>
            </a:r>
          </a:p>
        </p:txBody>
      </p:sp>
      <p:sp>
        <p:nvSpPr>
          <p:cNvPr id="19" name="Rectangle 18"/>
          <p:cNvSpPr/>
          <p:nvPr/>
        </p:nvSpPr>
        <p:spPr>
          <a:xfrm>
            <a:off x="166398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ext Placeholder 4"/>
          <p:cNvSpPr>
            <a:spLocks noGrp="1"/>
          </p:cNvSpPr>
          <p:nvPr>
            <p:ph type="body" sz="quarter" idx="15" hasCustomPrompt="1"/>
          </p:nvPr>
        </p:nvSpPr>
        <p:spPr>
          <a:xfrm>
            <a:off x="1117600" y="2448561"/>
            <a:ext cx="6908800" cy="508000"/>
          </a:xfrm>
        </p:spPr>
        <p:txBody>
          <a:bodyPr>
            <a:noAutofit/>
          </a:bodyPr>
          <a:lstStyle>
            <a:lvl1pPr marL="0" indent="0">
              <a:lnSpc>
                <a:spcPct val="80000"/>
              </a:lnSpc>
              <a:buNone/>
              <a:defRPr sz="1400" baseline="0">
                <a:solidFill>
                  <a:srgbClr val="00A9E0"/>
                </a:solidFill>
              </a:defRPr>
            </a:lvl1pPr>
          </a:lstStyle>
          <a:p>
            <a:pPr lvl="0"/>
            <a:r>
              <a:rPr lang="en-US" dirty="0"/>
              <a:t>Heading 3 Area</a:t>
            </a:r>
          </a:p>
        </p:txBody>
      </p:sp>
      <p:sp>
        <p:nvSpPr>
          <p:cNvPr id="15" name="Text Placeholder 14"/>
          <p:cNvSpPr>
            <a:spLocks noGrp="1"/>
          </p:cNvSpPr>
          <p:nvPr>
            <p:ph type="body" sz="quarter" idx="16"/>
          </p:nvPr>
        </p:nvSpPr>
        <p:spPr>
          <a:xfrm>
            <a:off x="1117600" y="3082925"/>
            <a:ext cx="6908800" cy="2389188"/>
          </a:xfrm>
        </p:spPr>
        <p:txBody>
          <a:bodyPr>
            <a:normAutofit/>
          </a:bodyPr>
          <a:lstStyle>
            <a:lvl1pPr marL="0" indent="0">
              <a:buFont typeface="Arial"/>
              <a:buNone/>
              <a:defRPr sz="1400">
                <a:solidFill>
                  <a:schemeClr val="bg1">
                    <a:lumMod val="50000"/>
                  </a:schemeClr>
                </a:solidFill>
              </a:defRPr>
            </a:lvl1pPr>
            <a:lvl2pPr marL="742950" indent="-285750">
              <a:buFont typeface="Arial"/>
              <a:buChar char="•"/>
              <a:defRPr sz="1200">
                <a:solidFill>
                  <a:srgbClr val="7F7F7F"/>
                </a:solidFill>
              </a:defRPr>
            </a:lvl2pPr>
            <a:lvl3pPr marL="1143000" indent="-228600">
              <a:buFont typeface="Arial"/>
              <a:buChar char="•"/>
              <a:defRPr sz="1100">
                <a:solidFill>
                  <a:srgbClr val="7F7F7F"/>
                </a:solidFill>
              </a:defRPr>
            </a:lvl3pPr>
            <a:lvl4pPr marL="1600200" indent="-228600">
              <a:buFont typeface="Arial"/>
              <a:buChar char="•"/>
              <a:defRPr sz="1050">
                <a:solidFill>
                  <a:srgbClr val="7F7F7F"/>
                </a:solidFill>
              </a:defRPr>
            </a:lvl4pPr>
            <a:lvl5pPr marL="1828800" indent="0">
              <a:buFont typeface="Arial"/>
              <a:buNone/>
              <a:defRPr sz="105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Date Placeholder 3"/>
          <p:cNvSpPr>
            <a:spLocks noGrp="1"/>
          </p:cNvSpPr>
          <p:nvPr>
            <p:ph type="dt" sz="half" idx="10"/>
          </p:nvPr>
        </p:nvSpPr>
        <p:spPr>
          <a:xfrm>
            <a:off x="1836707" y="5991225"/>
            <a:ext cx="5266267" cy="187249"/>
          </a:xfrm>
        </p:spPr>
        <p:txBody>
          <a:bodyPr anchor="ctr"/>
          <a:lstStyle>
            <a:lvl1pPr>
              <a:defRPr sz="800" b="1">
                <a:solidFill>
                  <a:srgbClr val="00205B"/>
                </a:solidFill>
              </a:defRPr>
            </a:lvl1pPr>
          </a:lstStyle>
          <a:p>
            <a:r>
              <a:rPr lang="en-US"/>
              <a:t>Lightning Talk | NY Sea Grant NNBF Virtual Forum II</a:t>
            </a:r>
            <a:endParaRPr lang="en-US" sz="600" dirty="0"/>
          </a:p>
        </p:txBody>
      </p:sp>
    </p:spTree>
    <p:extLst>
      <p:ext uri="{BB962C8B-B14F-4D97-AF65-F5344CB8AC3E}">
        <p14:creationId xmlns:p14="http://schemas.microsoft.com/office/powerpoint/2010/main" val="1625968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Conten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a:t>Heading 1 Area</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2" hasCustomPrompt="1"/>
          </p:nvPr>
        </p:nvSpPr>
        <p:spPr>
          <a:xfrm>
            <a:off x="1117602" y="1998663"/>
            <a:ext cx="3465944" cy="449897"/>
          </a:xfrm>
        </p:spPr>
        <p:txBody>
          <a:bodyPr>
            <a:normAutofit/>
          </a:bodyPr>
          <a:lstStyle>
            <a:lvl1pPr marL="0" indent="0">
              <a:buNone/>
              <a:defRPr sz="2000" b="1" baseline="0">
                <a:solidFill>
                  <a:srgbClr val="00205B"/>
                </a:solidFill>
              </a:defRPr>
            </a:lvl1pPr>
          </a:lstStyle>
          <a:p>
            <a:pPr lvl="0"/>
            <a:r>
              <a:rPr lang="en-US" dirty="0"/>
              <a:t>Heading 2 Area</a:t>
            </a:r>
          </a:p>
        </p:txBody>
      </p:sp>
      <p:sp>
        <p:nvSpPr>
          <p:cNvPr id="19" name="Rectangle 18"/>
          <p:cNvSpPr/>
          <p:nvPr/>
        </p:nvSpPr>
        <p:spPr>
          <a:xfrm>
            <a:off x="166398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ext Placeholder 4"/>
          <p:cNvSpPr>
            <a:spLocks noGrp="1"/>
          </p:cNvSpPr>
          <p:nvPr>
            <p:ph type="body" sz="quarter" idx="15" hasCustomPrompt="1"/>
          </p:nvPr>
        </p:nvSpPr>
        <p:spPr>
          <a:xfrm>
            <a:off x="1117600" y="2448561"/>
            <a:ext cx="3465945" cy="508000"/>
          </a:xfrm>
        </p:spPr>
        <p:txBody>
          <a:bodyPr>
            <a:noAutofit/>
          </a:bodyPr>
          <a:lstStyle>
            <a:lvl1pPr marL="0" indent="0">
              <a:lnSpc>
                <a:spcPct val="80000"/>
              </a:lnSpc>
              <a:buNone/>
              <a:defRPr sz="1400" baseline="0">
                <a:solidFill>
                  <a:srgbClr val="00A9E0"/>
                </a:solidFill>
              </a:defRPr>
            </a:lvl1pPr>
          </a:lstStyle>
          <a:p>
            <a:pPr lvl="0"/>
            <a:r>
              <a:rPr lang="en-US" dirty="0"/>
              <a:t>Heading 3 Area</a:t>
            </a:r>
          </a:p>
        </p:txBody>
      </p:sp>
      <p:sp>
        <p:nvSpPr>
          <p:cNvPr id="15" name="Text Placeholder 14"/>
          <p:cNvSpPr>
            <a:spLocks noGrp="1"/>
          </p:cNvSpPr>
          <p:nvPr>
            <p:ph type="body" sz="quarter" idx="16"/>
          </p:nvPr>
        </p:nvSpPr>
        <p:spPr>
          <a:xfrm>
            <a:off x="1117600" y="3082925"/>
            <a:ext cx="3465945" cy="2389188"/>
          </a:xfrm>
        </p:spPr>
        <p:txBody>
          <a:bodyPr>
            <a:normAutofit/>
          </a:bodyPr>
          <a:lstStyle>
            <a:lvl1pPr marL="0" indent="0">
              <a:buFont typeface="Arial"/>
              <a:buNone/>
              <a:defRPr sz="1400">
                <a:solidFill>
                  <a:schemeClr val="bg1">
                    <a:lumMod val="50000"/>
                  </a:schemeClr>
                </a:solidFill>
              </a:defRPr>
            </a:lvl1pPr>
            <a:lvl2pPr marL="742950" indent="-285750">
              <a:buFont typeface="Arial"/>
              <a:buChar char="•"/>
              <a:defRPr sz="1200">
                <a:solidFill>
                  <a:srgbClr val="7F7F7F"/>
                </a:solidFill>
              </a:defRPr>
            </a:lvl2pPr>
            <a:lvl3pPr marL="1143000" indent="-228600">
              <a:buFont typeface="Arial"/>
              <a:buChar char="•"/>
              <a:defRPr sz="1100">
                <a:solidFill>
                  <a:srgbClr val="7F7F7F"/>
                </a:solidFill>
              </a:defRPr>
            </a:lvl3pPr>
            <a:lvl4pPr marL="1600200" indent="-228600">
              <a:buFont typeface="Arial"/>
              <a:buChar char="•"/>
              <a:defRPr sz="1050">
                <a:solidFill>
                  <a:srgbClr val="7F7F7F"/>
                </a:solidFill>
              </a:defRPr>
            </a:lvl4pPr>
            <a:lvl5pPr marL="1828800" indent="0">
              <a:buFont typeface="Arial"/>
              <a:buNone/>
              <a:defRPr sz="105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Date Placeholder 3"/>
          <p:cNvSpPr>
            <a:spLocks noGrp="1"/>
          </p:cNvSpPr>
          <p:nvPr>
            <p:ph type="dt" sz="half" idx="10"/>
          </p:nvPr>
        </p:nvSpPr>
        <p:spPr>
          <a:xfrm>
            <a:off x="1836707" y="5991225"/>
            <a:ext cx="5266267" cy="187249"/>
          </a:xfrm>
        </p:spPr>
        <p:txBody>
          <a:bodyPr anchor="ctr"/>
          <a:lstStyle>
            <a:lvl1pPr>
              <a:defRPr sz="800" b="1">
                <a:solidFill>
                  <a:srgbClr val="00205B"/>
                </a:solidFill>
              </a:defRPr>
            </a:lvl1pPr>
          </a:lstStyle>
          <a:p>
            <a:r>
              <a:rPr lang="en-US"/>
              <a:t>Lightning Talk | NY Sea Grant NNBF Virtual Forum II</a:t>
            </a:r>
            <a:endParaRPr lang="en-US" sz="600" dirty="0"/>
          </a:p>
        </p:txBody>
      </p:sp>
    </p:spTree>
    <p:extLst>
      <p:ext uri="{BB962C8B-B14F-4D97-AF65-F5344CB8AC3E}">
        <p14:creationId xmlns:p14="http://schemas.microsoft.com/office/powerpoint/2010/main" val="2020498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a:t>Heading 1 Area</a:t>
            </a:r>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17" name="Text Placeholder 9"/>
          <p:cNvSpPr>
            <a:spLocks noGrp="1"/>
          </p:cNvSpPr>
          <p:nvPr>
            <p:ph type="body" sz="quarter" idx="17" hasCustomPrompt="1"/>
          </p:nvPr>
        </p:nvSpPr>
        <p:spPr>
          <a:xfrm>
            <a:off x="6370958" y="1998663"/>
            <a:ext cx="1655442" cy="449897"/>
          </a:xfrm>
        </p:spPr>
        <p:txBody>
          <a:bodyPr>
            <a:noAutofit/>
          </a:bodyPr>
          <a:lstStyle>
            <a:lvl1pPr marL="0" indent="0">
              <a:buNone/>
              <a:defRPr sz="2000" b="1" baseline="0">
                <a:solidFill>
                  <a:srgbClr val="00205B"/>
                </a:solidFill>
              </a:defRPr>
            </a:lvl1pPr>
          </a:lstStyle>
          <a:p>
            <a:pPr lvl="0"/>
            <a:r>
              <a:rPr lang="en-US" dirty="0"/>
              <a:t>Step</a:t>
            </a:r>
          </a:p>
        </p:txBody>
      </p:sp>
      <p:sp>
        <p:nvSpPr>
          <p:cNvPr id="18" name="Text Placeholder 14"/>
          <p:cNvSpPr>
            <a:spLocks noGrp="1"/>
          </p:cNvSpPr>
          <p:nvPr>
            <p:ph type="body" sz="quarter" idx="18"/>
          </p:nvPr>
        </p:nvSpPr>
        <p:spPr>
          <a:xfrm>
            <a:off x="5896847" y="2678545"/>
            <a:ext cx="2129553" cy="2793568"/>
          </a:xfrm>
        </p:spPr>
        <p:txBody>
          <a:bodyPr>
            <a:normAutofit/>
          </a:bodyPr>
          <a:lstStyle>
            <a:lvl1pPr marL="0" indent="0">
              <a:buFont typeface="Arial"/>
              <a:buNone/>
              <a:defRPr sz="1200">
                <a:solidFill>
                  <a:schemeClr val="bg1">
                    <a:lumMod val="50000"/>
                  </a:schemeClr>
                </a:solidFill>
              </a:defRPr>
            </a:lvl1pPr>
            <a:lvl2pPr marL="742950" indent="-285750">
              <a:buFont typeface="Arial"/>
              <a:buChar char="•"/>
              <a:defRPr sz="1200">
                <a:solidFill>
                  <a:srgbClr val="7F7F7F"/>
                </a:solidFill>
              </a:defRPr>
            </a:lvl2pPr>
            <a:lvl3pPr marL="1143000" indent="-228600">
              <a:buFont typeface="Arial"/>
              <a:buChar char="•"/>
              <a:defRPr sz="1100">
                <a:solidFill>
                  <a:srgbClr val="7F7F7F"/>
                </a:solidFill>
              </a:defRPr>
            </a:lvl3pPr>
            <a:lvl4pPr marL="1600200" indent="-228600">
              <a:buFont typeface="Arial"/>
              <a:buChar char="•"/>
              <a:defRPr sz="1050">
                <a:solidFill>
                  <a:srgbClr val="7F7F7F"/>
                </a:solidFill>
              </a:defRPr>
            </a:lvl4pPr>
            <a:lvl5pPr marL="1828800" indent="0">
              <a:buFont typeface="Arial"/>
              <a:buNone/>
              <a:defRPr sz="1050">
                <a:solidFill>
                  <a:srgbClr val="7F7F7F"/>
                </a:solidFill>
              </a:defRPr>
            </a:lvl5pPr>
          </a:lstStyle>
          <a:p>
            <a:pPr lvl="0"/>
            <a:r>
              <a:rPr lang="en-US"/>
              <a:t>Click to edit Master text styles</a:t>
            </a:r>
          </a:p>
        </p:txBody>
      </p:sp>
      <p:sp>
        <p:nvSpPr>
          <p:cNvPr id="20" name="Text Placeholder 17"/>
          <p:cNvSpPr>
            <a:spLocks noGrp="1"/>
          </p:cNvSpPr>
          <p:nvPr>
            <p:ph type="body" sz="quarter" idx="19" hasCustomPrompt="1"/>
          </p:nvPr>
        </p:nvSpPr>
        <p:spPr>
          <a:xfrm>
            <a:off x="5896848" y="1998663"/>
            <a:ext cx="474110" cy="449897"/>
          </a:xfrm>
        </p:spPr>
        <p:txBody>
          <a:bodyPr>
            <a:noAutofit/>
          </a:bodyPr>
          <a:lstStyle>
            <a:lvl1pPr marL="0" indent="0">
              <a:buNone/>
              <a:defRPr sz="2000" b="1">
                <a:solidFill>
                  <a:srgbClr val="BF0D3E"/>
                </a:solidFill>
              </a:defRPr>
            </a:lvl1pPr>
          </a:lstStyle>
          <a:p>
            <a:pPr lvl="0"/>
            <a:r>
              <a:rPr lang="en-US" dirty="0"/>
              <a:t>03</a:t>
            </a:r>
          </a:p>
        </p:txBody>
      </p:sp>
      <p:sp>
        <p:nvSpPr>
          <p:cNvPr id="21" name="Text Placeholder 9"/>
          <p:cNvSpPr>
            <a:spLocks noGrp="1"/>
          </p:cNvSpPr>
          <p:nvPr>
            <p:ph type="body" sz="quarter" idx="20" hasCustomPrompt="1"/>
          </p:nvPr>
        </p:nvSpPr>
        <p:spPr>
          <a:xfrm>
            <a:off x="3981049" y="1998663"/>
            <a:ext cx="1655442" cy="449897"/>
          </a:xfrm>
        </p:spPr>
        <p:txBody>
          <a:bodyPr>
            <a:noAutofit/>
          </a:bodyPr>
          <a:lstStyle>
            <a:lvl1pPr marL="0" indent="0">
              <a:buNone/>
              <a:defRPr sz="2000" b="1" baseline="0">
                <a:solidFill>
                  <a:srgbClr val="00205B"/>
                </a:solidFill>
              </a:defRPr>
            </a:lvl1pPr>
          </a:lstStyle>
          <a:p>
            <a:pPr lvl="0"/>
            <a:r>
              <a:rPr lang="en-US" dirty="0"/>
              <a:t>Step</a:t>
            </a:r>
          </a:p>
        </p:txBody>
      </p:sp>
      <p:sp>
        <p:nvSpPr>
          <p:cNvPr id="22" name="Text Placeholder 14"/>
          <p:cNvSpPr>
            <a:spLocks noGrp="1"/>
          </p:cNvSpPr>
          <p:nvPr>
            <p:ph type="body" sz="quarter" idx="21"/>
          </p:nvPr>
        </p:nvSpPr>
        <p:spPr>
          <a:xfrm>
            <a:off x="3506938" y="2678545"/>
            <a:ext cx="2129553" cy="2793568"/>
          </a:xfrm>
        </p:spPr>
        <p:txBody>
          <a:bodyPr>
            <a:normAutofit/>
          </a:bodyPr>
          <a:lstStyle>
            <a:lvl1pPr marL="0" indent="0">
              <a:buFont typeface="Arial"/>
              <a:buNone/>
              <a:defRPr sz="1200">
                <a:solidFill>
                  <a:schemeClr val="bg1">
                    <a:lumMod val="50000"/>
                  </a:schemeClr>
                </a:solidFill>
              </a:defRPr>
            </a:lvl1pPr>
            <a:lvl2pPr marL="742950" indent="-285750">
              <a:buFont typeface="Arial"/>
              <a:buChar char="•"/>
              <a:defRPr sz="1200">
                <a:solidFill>
                  <a:srgbClr val="7F7F7F"/>
                </a:solidFill>
              </a:defRPr>
            </a:lvl2pPr>
            <a:lvl3pPr marL="1143000" indent="-228600">
              <a:buFont typeface="Arial"/>
              <a:buChar char="•"/>
              <a:defRPr sz="1100">
                <a:solidFill>
                  <a:srgbClr val="7F7F7F"/>
                </a:solidFill>
              </a:defRPr>
            </a:lvl3pPr>
            <a:lvl4pPr marL="1600200" indent="-228600">
              <a:buFont typeface="Arial"/>
              <a:buChar char="•"/>
              <a:defRPr sz="1050">
                <a:solidFill>
                  <a:srgbClr val="7F7F7F"/>
                </a:solidFill>
              </a:defRPr>
            </a:lvl4pPr>
            <a:lvl5pPr marL="1828800" indent="0">
              <a:buFont typeface="Arial"/>
              <a:buNone/>
              <a:defRPr sz="1050">
                <a:solidFill>
                  <a:srgbClr val="7F7F7F"/>
                </a:solidFill>
              </a:defRPr>
            </a:lvl5pPr>
          </a:lstStyle>
          <a:p>
            <a:pPr lvl="0"/>
            <a:r>
              <a:rPr lang="en-US"/>
              <a:t>Click to edit Master text styles</a:t>
            </a:r>
          </a:p>
        </p:txBody>
      </p:sp>
      <p:sp>
        <p:nvSpPr>
          <p:cNvPr id="23" name="Text Placeholder 17"/>
          <p:cNvSpPr>
            <a:spLocks noGrp="1"/>
          </p:cNvSpPr>
          <p:nvPr>
            <p:ph type="body" sz="quarter" idx="22" hasCustomPrompt="1"/>
          </p:nvPr>
        </p:nvSpPr>
        <p:spPr>
          <a:xfrm>
            <a:off x="3506939" y="1998663"/>
            <a:ext cx="474110" cy="449897"/>
          </a:xfrm>
        </p:spPr>
        <p:txBody>
          <a:bodyPr>
            <a:noAutofit/>
          </a:bodyPr>
          <a:lstStyle>
            <a:lvl1pPr marL="0" indent="0">
              <a:buNone/>
              <a:defRPr sz="2000" b="1">
                <a:solidFill>
                  <a:srgbClr val="BF0D3E"/>
                </a:solidFill>
              </a:defRPr>
            </a:lvl1pPr>
          </a:lstStyle>
          <a:p>
            <a:pPr lvl="0"/>
            <a:r>
              <a:rPr lang="en-US" dirty="0"/>
              <a:t>02</a:t>
            </a:r>
          </a:p>
        </p:txBody>
      </p:sp>
      <p:sp>
        <p:nvSpPr>
          <p:cNvPr id="24" name="Text Placeholder 9"/>
          <p:cNvSpPr>
            <a:spLocks noGrp="1"/>
          </p:cNvSpPr>
          <p:nvPr>
            <p:ph type="body" sz="quarter" idx="23" hasCustomPrompt="1"/>
          </p:nvPr>
        </p:nvSpPr>
        <p:spPr>
          <a:xfrm>
            <a:off x="1591711" y="1998663"/>
            <a:ext cx="1655442" cy="449897"/>
          </a:xfrm>
        </p:spPr>
        <p:txBody>
          <a:bodyPr>
            <a:noAutofit/>
          </a:bodyPr>
          <a:lstStyle>
            <a:lvl1pPr marL="0" indent="0">
              <a:buNone/>
              <a:defRPr sz="2000" b="1" baseline="0">
                <a:solidFill>
                  <a:srgbClr val="00205B"/>
                </a:solidFill>
              </a:defRPr>
            </a:lvl1pPr>
          </a:lstStyle>
          <a:p>
            <a:pPr lvl="0"/>
            <a:r>
              <a:rPr lang="en-US" dirty="0"/>
              <a:t>Step</a:t>
            </a:r>
          </a:p>
        </p:txBody>
      </p:sp>
      <p:sp>
        <p:nvSpPr>
          <p:cNvPr id="25" name="Text Placeholder 14"/>
          <p:cNvSpPr>
            <a:spLocks noGrp="1"/>
          </p:cNvSpPr>
          <p:nvPr>
            <p:ph type="body" sz="quarter" idx="24"/>
          </p:nvPr>
        </p:nvSpPr>
        <p:spPr>
          <a:xfrm>
            <a:off x="1117600" y="2678545"/>
            <a:ext cx="2129553" cy="2793568"/>
          </a:xfrm>
        </p:spPr>
        <p:txBody>
          <a:bodyPr>
            <a:normAutofit/>
          </a:bodyPr>
          <a:lstStyle>
            <a:lvl1pPr marL="0" indent="0">
              <a:buFont typeface="Arial"/>
              <a:buNone/>
              <a:defRPr sz="1200">
                <a:solidFill>
                  <a:schemeClr val="bg1">
                    <a:lumMod val="50000"/>
                  </a:schemeClr>
                </a:solidFill>
              </a:defRPr>
            </a:lvl1pPr>
            <a:lvl2pPr marL="742950" indent="-285750">
              <a:buFont typeface="Arial"/>
              <a:buChar char="•"/>
              <a:defRPr sz="1200">
                <a:solidFill>
                  <a:srgbClr val="7F7F7F"/>
                </a:solidFill>
              </a:defRPr>
            </a:lvl2pPr>
            <a:lvl3pPr marL="1143000" indent="-228600">
              <a:buFont typeface="Arial"/>
              <a:buChar char="•"/>
              <a:defRPr sz="1100">
                <a:solidFill>
                  <a:srgbClr val="7F7F7F"/>
                </a:solidFill>
              </a:defRPr>
            </a:lvl3pPr>
            <a:lvl4pPr marL="1600200" indent="-228600">
              <a:buFont typeface="Arial"/>
              <a:buChar char="•"/>
              <a:defRPr sz="1050">
                <a:solidFill>
                  <a:srgbClr val="7F7F7F"/>
                </a:solidFill>
              </a:defRPr>
            </a:lvl4pPr>
            <a:lvl5pPr marL="1828800" indent="0">
              <a:buFont typeface="Arial"/>
              <a:buNone/>
              <a:defRPr sz="1050">
                <a:solidFill>
                  <a:srgbClr val="7F7F7F"/>
                </a:solidFill>
              </a:defRPr>
            </a:lvl5pPr>
          </a:lstStyle>
          <a:p>
            <a:pPr lvl="0"/>
            <a:r>
              <a:rPr lang="en-US"/>
              <a:t>Click to edit Master text styles</a:t>
            </a:r>
          </a:p>
        </p:txBody>
      </p:sp>
      <p:sp>
        <p:nvSpPr>
          <p:cNvPr id="26" name="Text Placeholder 17"/>
          <p:cNvSpPr>
            <a:spLocks noGrp="1"/>
          </p:cNvSpPr>
          <p:nvPr>
            <p:ph type="body" sz="quarter" idx="25" hasCustomPrompt="1"/>
          </p:nvPr>
        </p:nvSpPr>
        <p:spPr>
          <a:xfrm>
            <a:off x="1117601" y="1998663"/>
            <a:ext cx="474110" cy="449897"/>
          </a:xfrm>
        </p:spPr>
        <p:txBody>
          <a:bodyPr>
            <a:noAutofit/>
          </a:bodyPr>
          <a:lstStyle>
            <a:lvl1pPr marL="0" indent="0">
              <a:buNone/>
              <a:defRPr sz="2000" b="1">
                <a:solidFill>
                  <a:srgbClr val="BF0D3E"/>
                </a:solidFill>
              </a:defRPr>
            </a:lvl1pPr>
          </a:lstStyle>
          <a:p>
            <a:pPr lvl="0"/>
            <a:r>
              <a:rPr lang="en-US" dirty="0"/>
              <a:t>01</a:t>
            </a:r>
          </a:p>
        </p:txBody>
      </p:sp>
      <p:sp>
        <p:nvSpPr>
          <p:cNvPr id="27" name="Date Placeholder 3"/>
          <p:cNvSpPr>
            <a:spLocks noGrp="1"/>
          </p:cNvSpPr>
          <p:nvPr>
            <p:ph type="dt" sz="half" idx="10"/>
          </p:nvPr>
        </p:nvSpPr>
        <p:spPr>
          <a:xfrm>
            <a:off x="1836707" y="5991225"/>
            <a:ext cx="5266267" cy="187249"/>
          </a:xfrm>
        </p:spPr>
        <p:txBody>
          <a:bodyPr anchor="ctr"/>
          <a:lstStyle>
            <a:lvl1pPr>
              <a:defRPr sz="800" b="1">
                <a:solidFill>
                  <a:srgbClr val="00205B"/>
                </a:solidFill>
              </a:defRPr>
            </a:lvl1pPr>
          </a:lstStyle>
          <a:p>
            <a:r>
              <a:rPr lang="en-US"/>
              <a:t>Lightning Talk | NY Sea Grant NNBF Virtual Forum II</a:t>
            </a:r>
            <a:endParaRPr lang="en-US" sz="600" dirty="0"/>
          </a:p>
        </p:txBody>
      </p:sp>
    </p:spTree>
    <p:extLst>
      <p:ext uri="{BB962C8B-B14F-4D97-AF65-F5344CB8AC3E}">
        <p14:creationId xmlns:p14="http://schemas.microsoft.com/office/powerpoint/2010/main" val="1001614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_Red">
    <p:spTree>
      <p:nvGrpSpPr>
        <p:cNvPr id="1" name=""/>
        <p:cNvGrpSpPr/>
        <p:nvPr/>
      </p:nvGrpSpPr>
      <p:grpSpPr>
        <a:xfrm>
          <a:off x="0" y="0"/>
          <a:ext cx="0" cy="0"/>
          <a:chOff x="0" y="0"/>
          <a:chExt cx="0" cy="0"/>
        </a:xfrm>
      </p:grpSpPr>
      <p:sp>
        <p:nvSpPr>
          <p:cNvPr id="21" name="Rectangle 20"/>
          <p:cNvSpPr/>
          <p:nvPr userDrawn="1"/>
        </p:nvSpPr>
        <p:spPr>
          <a:xfrm>
            <a:off x="0" y="-23998"/>
            <a:ext cx="9144000" cy="5554271"/>
          </a:xfrm>
          <a:prstGeom prst="rect">
            <a:avLst/>
          </a:prstGeom>
          <a:solidFill>
            <a:srgbClr val="BF0D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58273" y="1212272"/>
            <a:ext cx="7278254" cy="3007820"/>
          </a:xfrm>
        </p:spPr>
        <p:txBody>
          <a:bodyPr>
            <a:normAutofit/>
          </a:bodyPr>
          <a:lstStyle>
            <a:lvl1pPr algn="ctr">
              <a:defRPr sz="2400" baseline="0">
                <a:solidFill>
                  <a:schemeClr val="bg1"/>
                </a:solidFill>
              </a:defRPr>
            </a:lvl1pPr>
          </a:lstStyle>
          <a:p>
            <a:r>
              <a:rPr lang="en-US" dirty="0"/>
              <a:t>Use this area for callout quotes or to place emphasis on important notes. You can fill the entire area between the two blue bars.</a:t>
            </a:r>
          </a:p>
        </p:txBody>
      </p:sp>
      <p:cxnSp>
        <p:nvCxnSpPr>
          <p:cNvPr id="7" name="Straight Connector 6"/>
          <p:cNvCxnSpPr/>
          <p:nvPr userDrawn="1"/>
        </p:nvCxnSpPr>
        <p:spPr>
          <a:xfrm flipV="1">
            <a:off x="1117600" y="4520882"/>
            <a:ext cx="6959600" cy="1"/>
          </a:xfrm>
          <a:prstGeom prst="line">
            <a:avLst/>
          </a:prstGeom>
          <a:ln w="7620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cxnSp>
        <p:nvCxnSpPr>
          <p:cNvPr id="22" name="Straight Connector 21"/>
          <p:cNvCxnSpPr/>
          <p:nvPr userDrawn="1"/>
        </p:nvCxnSpPr>
        <p:spPr>
          <a:xfrm flipV="1">
            <a:off x="1117600" y="911480"/>
            <a:ext cx="6959600" cy="1"/>
          </a:xfrm>
          <a:prstGeom prst="line">
            <a:avLst/>
          </a:prstGeom>
          <a:ln w="7620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6" name="Date Placeholder 3"/>
          <p:cNvSpPr>
            <a:spLocks noGrp="1"/>
          </p:cNvSpPr>
          <p:nvPr>
            <p:ph type="dt" sz="half" idx="10"/>
          </p:nvPr>
        </p:nvSpPr>
        <p:spPr>
          <a:xfrm>
            <a:off x="1836707" y="5991225"/>
            <a:ext cx="5266267" cy="187249"/>
          </a:xfrm>
        </p:spPr>
        <p:txBody>
          <a:bodyPr anchor="ctr"/>
          <a:lstStyle>
            <a:lvl1pPr>
              <a:defRPr sz="800" b="1">
                <a:solidFill>
                  <a:srgbClr val="00205B"/>
                </a:solidFill>
              </a:defRPr>
            </a:lvl1pPr>
          </a:lstStyle>
          <a:p>
            <a:r>
              <a:rPr lang="en-US"/>
              <a:t>Lightning Talk | NY Sea Grant NNBF Virtual Forum II</a:t>
            </a:r>
            <a:endParaRPr lang="en-US" sz="600" dirty="0"/>
          </a:p>
        </p:txBody>
      </p:sp>
    </p:spTree>
    <p:extLst>
      <p:ext uri="{BB962C8B-B14F-4D97-AF65-F5344CB8AC3E}">
        <p14:creationId xmlns:p14="http://schemas.microsoft.com/office/powerpoint/2010/main" val="570226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Lightning Talk | NY Sea Grant NNBF Virtual Forum II</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1FE6F-DFEA-404A-89D6-908209CE1B7F}" type="slidenum">
              <a:rPr lang="en-US" smtClean="0"/>
              <a:t>‹#›</a:t>
            </a:fld>
            <a:endParaRPr lang="en-US"/>
          </a:p>
        </p:txBody>
      </p:sp>
    </p:spTree>
    <p:extLst>
      <p:ext uri="{BB962C8B-B14F-4D97-AF65-F5344CB8AC3E}">
        <p14:creationId xmlns:p14="http://schemas.microsoft.com/office/powerpoint/2010/main" val="169183705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hf hdr="0" ftr="0"/>
  <p:txStyles>
    <p:titleStyle>
      <a:lvl1pPr algn="ctr" defTabSz="457200" rtl="0" eaLnBrk="1" latinLnBrk="0" hangingPunct="1">
        <a:spcBef>
          <a:spcPct val="0"/>
        </a:spcBef>
        <a:buNone/>
        <a:defRPr sz="4400" b="1" kern="1200">
          <a:solidFill>
            <a:srgbClr val="00205B"/>
          </a:solidFill>
          <a:latin typeface="+mj-lt"/>
          <a:ea typeface="+mj-ea"/>
          <a:cs typeface="+mj-cs"/>
        </a:defRPr>
      </a:lvl1pPr>
    </p:titleStyle>
    <p:bodyStyle>
      <a:lvl1pPr marL="342900" indent="-342900" algn="l" defTabSz="457200" rtl="0" eaLnBrk="1" latinLnBrk="0" hangingPunct="1">
        <a:spcBef>
          <a:spcPct val="20000"/>
        </a:spcBef>
        <a:buFont typeface="Arial"/>
        <a:buChar char="•"/>
        <a:defRPr sz="1400" kern="1200">
          <a:solidFill>
            <a:schemeClr val="bg1">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bg1">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1100" kern="1200">
          <a:solidFill>
            <a:schemeClr val="bg1">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1050" kern="1200">
          <a:solidFill>
            <a:schemeClr val="bg1">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105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openxmlformats.org/officeDocument/2006/relationships/image" Target="../media/image22.png"/><Relationship Id="rId2" Type="http://schemas.openxmlformats.org/officeDocument/2006/relationships/image" Target="../media/image17.jp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image" Target="../media/image20.png"/><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image" Target="../media/image1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8.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18" Type="http://schemas.microsoft.com/office/2007/relationships/diagramDrawing" Target="../diagrams/drawing6.xml"/><Relationship Id="rId3" Type="http://schemas.openxmlformats.org/officeDocument/2006/relationships/image" Target="../media/image8.jpeg"/><Relationship Id="rId7" Type="http://schemas.openxmlformats.org/officeDocument/2006/relationships/diagramColors" Target="../diagrams/colors4.xml"/><Relationship Id="rId12" Type="http://schemas.openxmlformats.org/officeDocument/2006/relationships/diagramColors" Target="../diagrams/colors5.xml"/><Relationship Id="rId17" Type="http://schemas.openxmlformats.org/officeDocument/2006/relationships/diagramColors" Target="../diagrams/colors6.xml"/><Relationship Id="rId2" Type="http://schemas.openxmlformats.org/officeDocument/2006/relationships/notesSlide" Target="../notesSlides/notesSlide4.xml"/><Relationship Id="rId16" Type="http://schemas.openxmlformats.org/officeDocument/2006/relationships/diagramQuickStyle" Target="../diagrams/quickStyle6.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5" Type="http://schemas.openxmlformats.org/officeDocument/2006/relationships/diagramLayout" Target="../diagrams/layout6.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761" y="980902"/>
            <a:ext cx="5716713" cy="1008320"/>
          </a:xfrm>
        </p:spPr>
        <p:txBody>
          <a:bodyPr>
            <a:normAutofit fontScale="90000"/>
          </a:bodyPr>
          <a:lstStyle/>
          <a:p>
            <a:r>
              <a:rPr lang="en-US" dirty="0"/>
              <a:t>Alabama Comprehensive Living Shoreline Monitoring Program</a:t>
            </a:r>
          </a:p>
        </p:txBody>
      </p:sp>
      <p:sp>
        <p:nvSpPr>
          <p:cNvPr id="3" name="Subtitle 2"/>
          <p:cNvSpPr>
            <a:spLocks noGrp="1"/>
          </p:cNvSpPr>
          <p:nvPr>
            <p:ph type="subTitle" idx="1"/>
          </p:nvPr>
        </p:nvSpPr>
        <p:spPr>
          <a:xfrm>
            <a:off x="371220" y="2100262"/>
            <a:ext cx="5510015" cy="1468437"/>
          </a:xfrm>
        </p:spPr>
        <p:txBody>
          <a:bodyPr/>
          <a:lstStyle/>
          <a:p>
            <a:r>
              <a:rPr lang="en-US" dirty="0"/>
              <a:t>Bret Webb, Ph.D., P.E., BC.CE</a:t>
            </a:r>
          </a:p>
          <a:p>
            <a:r>
              <a:rPr lang="en-US" dirty="0"/>
              <a:t>Professor of Coastal Engineering</a:t>
            </a:r>
          </a:p>
          <a:p>
            <a:r>
              <a:rPr lang="en-US" dirty="0"/>
              <a:t>Department of Civil, Coastal, &amp; Environmental Eng.</a:t>
            </a:r>
          </a:p>
        </p:txBody>
      </p:sp>
      <p:sp>
        <p:nvSpPr>
          <p:cNvPr id="4" name="Text Placeholder 3"/>
          <p:cNvSpPr>
            <a:spLocks noGrp="1"/>
          </p:cNvSpPr>
          <p:nvPr>
            <p:ph type="body" sz="quarter" idx="13"/>
          </p:nvPr>
        </p:nvSpPr>
        <p:spPr>
          <a:xfrm>
            <a:off x="371022" y="6015789"/>
            <a:ext cx="5510213" cy="842211"/>
          </a:xfrm>
        </p:spPr>
        <p:txBody>
          <a:bodyPr/>
          <a:lstStyle/>
          <a:p>
            <a:r>
              <a:rPr lang="en-US" sz="1400" dirty="0"/>
              <a:t>December 14, 2023</a:t>
            </a:r>
          </a:p>
          <a:p>
            <a:r>
              <a:rPr lang="en-US" sz="1400" dirty="0"/>
              <a:t>NY Sea Grant NNBF Virtual Forum II</a:t>
            </a:r>
          </a:p>
          <a:p>
            <a:r>
              <a:rPr lang="en-US" sz="1400" dirty="0"/>
              <a:t>Lightning Talk</a:t>
            </a:r>
          </a:p>
        </p:txBody>
      </p:sp>
    </p:spTree>
    <p:extLst>
      <p:ext uri="{BB962C8B-B14F-4D97-AF65-F5344CB8AC3E}">
        <p14:creationId xmlns:p14="http://schemas.microsoft.com/office/powerpoint/2010/main" val="3277951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Long shot of a lake with grass&#10;&#10;Description automatically generated">
            <a:extLst>
              <a:ext uri="{FF2B5EF4-FFF2-40B4-BE49-F238E27FC236}">
                <a16:creationId xmlns:a16="http://schemas.microsoft.com/office/drawing/2014/main" id="{4CD75F41-B340-9909-71D5-81DBD63EB690}"/>
              </a:ext>
            </a:extLst>
          </p:cNvPr>
          <p:cNvPicPr>
            <a:picLocks/>
          </p:cNvPicPr>
          <p:nvPr/>
        </p:nvPicPr>
        <p:blipFill rotWithShape="1">
          <a:blip r:embed="rId2">
            <a:alphaModFix amt="20000"/>
          </a:blip>
          <a:srcRect t="9908" b="6962"/>
          <a:stretch/>
        </p:blipFill>
        <p:spPr>
          <a:xfrm>
            <a:off x="0" y="2536"/>
            <a:ext cx="9144000" cy="5669280"/>
          </a:xfrm>
          <a:prstGeom prst="rect">
            <a:avLst/>
          </a:prstGeom>
        </p:spPr>
      </p:pic>
      <p:sp>
        <p:nvSpPr>
          <p:cNvPr id="2" name="Title 1">
            <a:extLst>
              <a:ext uri="{FF2B5EF4-FFF2-40B4-BE49-F238E27FC236}">
                <a16:creationId xmlns:a16="http://schemas.microsoft.com/office/drawing/2014/main" id="{FB82326E-6749-1444-91EC-433D08A73CFB}"/>
              </a:ext>
            </a:extLst>
          </p:cNvPr>
          <p:cNvSpPr>
            <a:spLocks noGrp="1"/>
          </p:cNvSpPr>
          <p:nvPr>
            <p:ph type="title"/>
          </p:nvPr>
        </p:nvSpPr>
        <p:spPr/>
        <p:txBody>
          <a:bodyPr/>
          <a:lstStyle/>
          <a:p>
            <a:r>
              <a:rPr lang="en-US" dirty="0">
                <a:solidFill>
                  <a:srgbClr val="BF0D3E"/>
                </a:solidFill>
              </a:rPr>
              <a:t>04</a:t>
            </a:r>
            <a:r>
              <a:rPr lang="en-US" dirty="0"/>
              <a:t> Expected Outcomes</a:t>
            </a:r>
          </a:p>
        </p:txBody>
      </p:sp>
      <p:sp>
        <p:nvSpPr>
          <p:cNvPr id="4" name="Slide Number Placeholder 3">
            <a:extLst>
              <a:ext uri="{FF2B5EF4-FFF2-40B4-BE49-F238E27FC236}">
                <a16:creationId xmlns:a16="http://schemas.microsoft.com/office/drawing/2014/main" id="{922F239F-B35B-8D45-BEF4-D954485BA649}"/>
              </a:ext>
            </a:extLst>
          </p:cNvPr>
          <p:cNvSpPr>
            <a:spLocks noGrp="1"/>
          </p:cNvSpPr>
          <p:nvPr>
            <p:ph type="sldNum" sz="quarter" idx="14"/>
          </p:nvPr>
        </p:nvSpPr>
        <p:spPr/>
        <p:txBody>
          <a:bodyPr/>
          <a:lstStyle/>
          <a:p>
            <a:fld id="{3EA1FE6F-DFEA-404A-89D6-908209CE1B7F}" type="slidenum">
              <a:rPr lang="en-US" smtClean="0"/>
              <a:pPr/>
              <a:t>10</a:t>
            </a:fld>
            <a:endParaRPr lang="en-US"/>
          </a:p>
        </p:txBody>
      </p:sp>
      <p:sp>
        <p:nvSpPr>
          <p:cNvPr id="7" name="Date Placeholder 6">
            <a:extLst>
              <a:ext uri="{FF2B5EF4-FFF2-40B4-BE49-F238E27FC236}">
                <a16:creationId xmlns:a16="http://schemas.microsoft.com/office/drawing/2014/main" id="{FBC058B8-69DA-384D-BF74-12DDA2BF0149}"/>
              </a:ext>
            </a:extLst>
          </p:cNvPr>
          <p:cNvSpPr>
            <a:spLocks noGrp="1"/>
          </p:cNvSpPr>
          <p:nvPr>
            <p:ph type="dt" sz="half" idx="10"/>
          </p:nvPr>
        </p:nvSpPr>
        <p:spPr/>
        <p:txBody>
          <a:bodyPr/>
          <a:lstStyle/>
          <a:p>
            <a:r>
              <a:rPr lang="en-US"/>
              <a:t>Lightning Talk | NY Sea Grant NNBF Virtual Forum II</a:t>
            </a:r>
            <a:endParaRPr lang="en-US" sz="600" dirty="0"/>
          </a:p>
        </p:txBody>
      </p:sp>
      <p:graphicFrame>
        <p:nvGraphicFramePr>
          <p:cNvPr id="19" name="Diagram 18">
            <a:extLst>
              <a:ext uri="{FF2B5EF4-FFF2-40B4-BE49-F238E27FC236}">
                <a16:creationId xmlns:a16="http://schemas.microsoft.com/office/drawing/2014/main" id="{1E56DA38-5D98-4C1B-423C-7397A68443BA}"/>
              </a:ext>
            </a:extLst>
          </p:cNvPr>
          <p:cNvGraphicFramePr/>
          <p:nvPr>
            <p:extLst>
              <p:ext uri="{D42A27DB-BD31-4B8C-83A1-F6EECF244321}">
                <p14:modId xmlns:p14="http://schemas.microsoft.com/office/powerpoint/2010/main" val="1753933422"/>
              </p:ext>
            </p:extLst>
          </p:nvPr>
        </p:nvGraphicFramePr>
        <p:xfrm>
          <a:off x="47244" y="2450781"/>
          <a:ext cx="5494020" cy="2230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2" name="Group 31">
            <a:extLst>
              <a:ext uri="{FF2B5EF4-FFF2-40B4-BE49-F238E27FC236}">
                <a16:creationId xmlns:a16="http://schemas.microsoft.com/office/drawing/2014/main" id="{5016D162-D10B-34AC-13DC-CEAF2E6702E3}"/>
              </a:ext>
            </a:extLst>
          </p:cNvPr>
          <p:cNvGrpSpPr/>
          <p:nvPr/>
        </p:nvGrpSpPr>
        <p:grpSpPr>
          <a:xfrm>
            <a:off x="5082540" y="1580458"/>
            <a:ext cx="4488180" cy="4064000"/>
            <a:chOff x="5082540" y="1580458"/>
            <a:chExt cx="4488180" cy="4064000"/>
          </a:xfrm>
        </p:grpSpPr>
        <p:graphicFrame>
          <p:nvGraphicFramePr>
            <p:cNvPr id="24" name="Diagram 23">
              <a:extLst>
                <a:ext uri="{FF2B5EF4-FFF2-40B4-BE49-F238E27FC236}">
                  <a16:creationId xmlns:a16="http://schemas.microsoft.com/office/drawing/2014/main" id="{A0E33C35-B1FD-B429-4DBF-18490E7F9CCF}"/>
                </a:ext>
              </a:extLst>
            </p:cNvPr>
            <p:cNvGraphicFramePr/>
            <p:nvPr>
              <p:extLst>
                <p:ext uri="{D42A27DB-BD31-4B8C-83A1-F6EECF244321}">
                  <p14:modId xmlns:p14="http://schemas.microsoft.com/office/powerpoint/2010/main" val="3279723068"/>
                </p:ext>
              </p:extLst>
            </p:nvPr>
          </p:nvGraphicFramePr>
          <p:xfrm>
            <a:off x="5082540" y="1580458"/>
            <a:ext cx="448818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1" name="Group 30">
              <a:extLst>
                <a:ext uri="{FF2B5EF4-FFF2-40B4-BE49-F238E27FC236}">
                  <a16:creationId xmlns:a16="http://schemas.microsoft.com/office/drawing/2014/main" id="{7E97C65A-EAC4-BF9E-41FA-355D25520F35}"/>
                </a:ext>
              </a:extLst>
            </p:cNvPr>
            <p:cNvGrpSpPr/>
            <p:nvPr/>
          </p:nvGrpSpPr>
          <p:grpSpPr>
            <a:xfrm>
              <a:off x="5541264" y="1837944"/>
              <a:ext cx="932688" cy="3361725"/>
              <a:chOff x="5541264" y="1837944"/>
              <a:chExt cx="932688" cy="3361725"/>
            </a:xfrm>
          </p:grpSpPr>
          <p:pic>
            <p:nvPicPr>
              <p:cNvPr id="26" name="Graphic 25" descr="Gyrotheodolite outline">
                <a:extLst>
                  <a:ext uri="{FF2B5EF4-FFF2-40B4-BE49-F238E27FC236}">
                    <a16:creationId xmlns:a16="http://schemas.microsoft.com/office/drawing/2014/main" id="{A48446B4-BB2E-D3BD-6D41-5D0EFAEB6EF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59552" y="1837944"/>
                <a:ext cx="914400" cy="914400"/>
              </a:xfrm>
              <a:prstGeom prst="rect">
                <a:avLst/>
              </a:prstGeom>
            </p:spPr>
          </p:pic>
          <p:pic>
            <p:nvPicPr>
              <p:cNvPr id="28" name="Graphic 27" descr="Playbook outline">
                <a:extLst>
                  <a:ext uri="{FF2B5EF4-FFF2-40B4-BE49-F238E27FC236}">
                    <a16:creationId xmlns:a16="http://schemas.microsoft.com/office/drawing/2014/main" id="{32F19491-C9EC-BC0B-0FDF-E34F31B80B4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41264" y="3108960"/>
                <a:ext cx="914400" cy="914400"/>
              </a:xfrm>
              <a:prstGeom prst="rect">
                <a:avLst/>
              </a:prstGeom>
            </p:spPr>
          </p:pic>
          <p:pic>
            <p:nvPicPr>
              <p:cNvPr id="30" name="Graphic 29" descr="Completed with solid fill">
                <a:extLst>
                  <a:ext uri="{FF2B5EF4-FFF2-40B4-BE49-F238E27FC236}">
                    <a16:creationId xmlns:a16="http://schemas.microsoft.com/office/drawing/2014/main" id="{E37B4F68-57E2-4305-B013-AEF6B66F9E7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32704" y="4468149"/>
                <a:ext cx="731520" cy="731520"/>
              </a:xfrm>
              <a:prstGeom prst="rect">
                <a:avLst/>
              </a:prstGeom>
            </p:spPr>
          </p:pic>
        </p:grpSp>
      </p:grpSp>
    </p:spTree>
    <p:extLst>
      <p:ext uri="{BB962C8B-B14F-4D97-AF65-F5344CB8AC3E}">
        <p14:creationId xmlns:p14="http://schemas.microsoft.com/office/powerpoint/2010/main" val="147295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9715-3F48-283B-8A64-542A076C8930}"/>
              </a:ext>
            </a:extLst>
          </p:cNvPr>
          <p:cNvSpPr>
            <a:spLocks noGrp="1"/>
          </p:cNvSpPr>
          <p:nvPr>
            <p:ph type="title"/>
          </p:nvPr>
        </p:nvSpPr>
        <p:spPr>
          <a:xfrm>
            <a:off x="958273" y="914400"/>
            <a:ext cx="7278254" cy="3554730"/>
          </a:xfrm>
        </p:spPr>
        <p:txBody>
          <a:bodyPr>
            <a:normAutofit/>
          </a:bodyPr>
          <a:lstStyle/>
          <a:p>
            <a:r>
              <a:rPr lang="en-US" dirty="0"/>
              <a:t>Acknowledgments</a:t>
            </a:r>
            <a:br>
              <a:rPr lang="en-US" dirty="0"/>
            </a:br>
            <a:br>
              <a:rPr lang="en-US" dirty="0"/>
            </a:br>
            <a:r>
              <a:rPr lang="en-US" sz="1600" b="0" dirty="0"/>
              <a:t>Dr. Nigel Temple, Deborah Fernandes, Kate Richards, Tabassum Islam</a:t>
            </a:r>
            <a:br>
              <a:rPr lang="en-US" sz="1600" b="0" dirty="0"/>
            </a:br>
            <a:r>
              <a:rPr lang="en-US" sz="1600" b="0" dirty="0"/>
              <a:t>Dr. Ronnie Baker, Alex Rodriguez, Aaron Bland</a:t>
            </a:r>
            <a:br>
              <a:rPr lang="en-US" sz="1600" b="0" dirty="0"/>
            </a:br>
            <a:r>
              <a:rPr lang="en-US" sz="1600" b="0" dirty="0"/>
              <a:t>Dr. Amy Hunter, Dr. Rita Peachey, Camille Covington </a:t>
            </a:r>
            <a:br>
              <a:rPr lang="en-US" sz="1600" b="0" dirty="0"/>
            </a:br>
            <a:br>
              <a:rPr lang="en-US" sz="1400" b="0" dirty="0"/>
            </a:br>
            <a:r>
              <a:rPr lang="en-US" sz="1200" b="0" i="1" dirty="0">
                <a:effectLst/>
                <a:latin typeface="+mn-lt"/>
                <a:ea typeface="Calibri" panose="020F0502020204030204" pitchFamily="34" charset="0"/>
              </a:rPr>
              <a:t>Funding for this project is provided by the Gulf Coast Ecosystem Restoration Council (RESTORE Council) and the Alabama Department of Conservation and Natural Resources (ADCNR). The presentation and all associated data and related items of information were prepared by the University of South Alabama under award no. GT1CP21AL0001-01 from the RESTORE Council and ADCNR. The data, statements, findings, conclusions, and recommendations are those of the author(s) and do not necessarily reflect any determination, views or policies of the RESTORE Council or ADCNR.</a:t>
            </a:r>
            <a:r>
              <a:rPr lang="en-US" sz="1200" b="0" i="1" dirty="0">
                <a:effectLst/>
                <a:latin typeface="+mn-lt"/>
              </a:rPr>
              <a:t> </a:t>
            </a:r>
            <a:endParaRPr lang="en-US" sz="1200" b="0" i="1" dirty="0">
              <a:latin typeface="+mn-lt"/>
            </a:endParaRPr>
          </a:p>
        </p:txBody>
      </p:sp>
      <p:sp>
        <p:nvSpPr>
          <p:cNvPr id="3" name="Slide Number Placeholder 2">
            <a:extLst>
              <a:ext uri="{FF2B5EF4-FFF2-40B4-BE49-F238E27FC236}">
                <a16:creationId xmlns:a16="http://schemas.microsoft.com/office/drawing/2014/main" id="{BF758454-4AC3-DC20-3ADA-33673113656E}"/>
              </a:ext>
            </a:extLst>
          </p:cNvPr>
          <p:cNvSpPr>
            <a:spLocks noGrp="1"/>
          </p:cNvSpPr>
          <p:nvPr>
            <p:ph type="sldNum" sz="quarter" idx="14"/>
          </p:nvPr>
        </p:nvSpPr>
        <p:spPr/>
        <p:txBody>
          <a:bodyPr/>
          <a:lstStyle/>
          <a:p>
            <a:fld id="{3EA1FE6F-DFEA-404A-89D6-908209CE1B7F}" type="slidenum">
              <a:rPr lang="en-US" smtClean="0"/>
              <a:pPr/>
              <a:t>2</a:t>
            </a:fld>
            <a:endParaRPr lang="en-US"/>
          </a:p>
        </p:txBody>
      </p:sp>
      <p:sp>
        <p:nvSpPr>
          <p:cNvPr id="4" name="Date Placeholder 3">
            <a:extLst>
              <a:ext uri="{FF2B5EF4-FFF2-40B4-BE49-F238E27FC236}">
                <a16:creationId xmlns:a16="http://schemas.microsoft.com/office/drawing/2014/main" id="{6EAD8F8C-B184-C841-A703-39BF5A1896E6}"/>
              </a:ext>
            </a:extLst>
          </p:cNvPr>
          <p:cNvSpPr>
            <a:spLocks noGrp="1"/>
          </p:cNvSpPr>
          <p:nvPr>
            <p:ph type="dt" sz="half" idx="10"/>
          </p:nvPr>
        </p:nvSpPr>
        <p:spPr/>
        <p:txBody>
          <a:bodyPr/>
          <a:lstStyle/>
          <a:p>
            <a:r>
              <a:rPr lang="en-US"/>
              <a:t>Lightning Talk | NY Sea Grant NNBF Virtual Forum II</a:t>
            </a:r>
            <a:endParaRPr lang="en-US" sz="600" dirty="0"/>
          </a:p>
        </p:txBody>
      </p:sp>
    </p:spTree>
    <p:extLst>
      <p:ext uri="{BB962C8B-B14F-4D97-AF65-F5344CB8AC3E}">
        <p14:creationId xmlns:p14="http://schemas.microsoft.com/office/powerpoint/2010/main" val="149864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dy of water with trees and a boat in the distance&#10;&#10;Description automatically generated">
            <a:extLst>
              <a:ext uri="{FF2B5EF4-FFF2-40B4-BE49-F238E27FC236}">
                <a16:creationId xmlns:a16="http://schemas.microsoft.com/office/drawing/2014/main" id="{C041EEDC-EF4D-8D04-FED6-A4661D44C81F}"/>
              </a:ext>
            </a:extLst>
          </p:cNvPr>
          <p:cNvPicPr>
            <a:picLocks/>
          </p:cNvPicPr>
          <p:nvPr/>
        </p:nvPicPr>
        <p:blipFill rotWithShape="1">
          <a:blip r:embed="rId2">
            <a:alphaModFix amt="20000"/>
          </a:blip>
          <a:srcRect b="18164"/>
          <a:stretch/>
        </p:blipFill>
        <p:spPr>
          <a:xfrm>
            <a:off x="0" y="0"/>
            <a:ext cx="9144000" cy="5669280"/>
          </a:xfrm>
          <a:prstGeom prst="rect">
            <a:avLst/>
          </a:prstGeom>
        </p:spPr>
      </p:pic>
      <p:sp>
        <p:nvSpPr>
          <p:cNvPr id="14" name="Title 13"/>
          <p:cNvSpPr>
            <a:spLocks noGrp="1"/>
          </p:cNvSpPr>
          <p:nvPr>
            <p:ph type="title"/>
          </p:nvPr>
        </p:nvSpPr>
        <p:spPr/>
        <p:txBody>
          <a:bodyPr>
            <a:normAutofit/>
          </a:bodyPr>
          <a:lstStyle/>
          <a:p>
            <a:r>
              <a:rPr lang="en-US" sz="3600" dirty="0"/>
              <a:t>Lightning Strikes</a:t>
            </a:r>
          </a:p>
        </p:txBody>
      </p:sp>
      <p:sp>
        <p:nvSpPr>
          <p:cNvPr id="13" name="Text Placeholder 12">
            <a:extLst>
              <a:ext uri="{FF2B5EF4-FFF2-40B4-BE49-F238E27FC236}">
                <a16:creationId xmlns:a16="http://schemas.microsoft.com/office/drawing/2014/main" id="{E4E20EE0-EC69-2143-9A06-EBABBCCBF77D}"/>
              </a:ext>
            </a:extLst>
          </p:cNvPr>
          <p:cNvSpPr>
            <a:spLocks noGrp="1"/>
          </p:cNvSpPr>
          <p:nvPr>
            <p:ph type="body" sz="quarter" idx="12"/>
          </p:nvPr>
        </p:nvSpPr>
        <p:spPr>
          <a:xfrm>
            <a:off x="1845733" y="1998663"/>
            <a:ext cx="6556145" cy="3613633"/>
          </a:xfrm>
        </p:spPr>
        <p:txBody>
          <a:bodyPr/>
          <a:lstStyle/>
          <a:p>
            <a:r>
              <a:rPr lang="en-US" dirty="0"/>
              <a:t>Project Overview</a:t>
            </a:r>
          </a:p>
          <a:p>
            <a:r>
              <a:rPr lang="en-US" dirty="0"/>
              <a:t>Overarching Goals</a:t>
            </a:r>
          </a:p>
          <a:p>
            <a:r>
              <a:rPr lang="en-US" dirty="0"/>
              <a:t>Monitoring Overview</a:t>
            </a:r>
          </a:p>
          <a:p>
            <a:r>
              <a:rPr lang="en-US" dirty="0"/>
              <a:t>Expected Outcomes</a:t>
            </a:r>
          </a:p>
        </p:txBody>
      </p:sp>
      <p:sp>
        <p:nvSpPr>
          <p:cNvPr id="18" name="Text Placeholder 17">
            <a:extLst>
              <a:ext uri="{FF2B5EF4-FFF2-40B4-BE49-F238E27FC236}">
                <a16:creationId xmlns:a16="http://schemas.microsoft.com/office/drawing/2014/main" id="{33E6E8D9-63D2-4B4B-B8BD-2CC13D456535}"/>
              </a:ext>
            </a:extLst>
          </p:cNvPr>
          <p:cNvSpPr>
            <a:spLocks noGrp="1"/>
          </p:cNvSpPr>
          <p:nvPr>
            <p:ph type="body" sz="quarter" idx="13"/>
          </p:nvPr>
        </p:nvSpPr>
        <p:spPr/>
        <p:txBody>
          <a:bodyPr/>
          <a:lstStyle/>
          <a:p>
            <a:r>
              <a:rPr lang="en-US" dirty="0"/>
              <a:t>01</a:t>
            </a:r>
          </a:p>
          <a:p>
            <a:r>
              <a:rPr lang="en-US" dirty="0"/>
              <a:t>02</a:t>
            </a:r>
          </a:p>
          <a:p>
            <a:r>
              <a:rPr lang="en-US" dirty="0"/>
              <a:t>03</a:t>
            </a:r>
          </a:p>
          <a:p>
            <a:r>
              <a:rPr lang="en-US" dirty="0"/>
              <a:t>04</a:t>
            </a:r>
          </a:p>
          <a:p>
            <a:endParaRPr lang="en-US" dirty="0"/>
          </a:p>
        </p:txBody>
      </p:sp>
      <p:sp>
        <p:nvSpPr>
          <p:cNvPr id="3" name="Slide Number Placeholder 2"/>
          <p:cNvSpPr>
            <a:spLocks noGrp="1"/>
          </p:cNvSpPr>
          <p:nvPr>
            <p:ph type="sldNum" sz="quarter" idx="14"/>
          </p:nvPr>
        </p:nvSpPr>
        <p:spPr/>
        <p:txBody>
          <a:bodyPr/>
          <a:lstStyle/>
          <a:p>
            <a:fld id="{3EA1FE6F-DFEA-404A-89D6-908209CE1B7F}" type="slidenum">
              <a:rPr lang="en-US" smtClean="0"/>
              <a:pPr/>
              <a:t>3</a:t>
            </a:fld>
            <a:endParaRPr lang="en-US"/>
          </a:p>
        </p:txBody>
      </p:sp>
      <p:sp>
        <p:nvSpPr>
          <p:cNvPr id="6" name="Date Placeholder 5"/>
          <p:cNvSpPr>
            <a:spLocks noGrp="1"/>
          </p:cNvSpPr>
          <p:nvPr>
            <p:ph type="dt" sz="half" idx="10"/>
          </p:nvPr>
        </p:nvSpPr>
        <p:spPr/>
        <p:txBody>
          <a:bodyPr/>
          <a:lstStyle/>
          <a:p>
            <a:r>
              <a:rPr lang="en-US"/>
              <a:t>Lightning Talk | NY Sea Grant NNBF Virtual Forum II</a:t>
            </a:r>
            <a:endParaRPr lang="en-US" sz="600" dirty="0"/>
          </a:p>
        </p:txBody>
      </p:sp>
    </p:spTree>
    <p:extLst>
      <p:ext uri="{BB962C8B-B14F-4D97-AF65-F5344CB8AC3E}">
        <p14:creationId xmlns:p14="http://schemas.microsoft.com/office/powerpoint/2010/main" val="83084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2326E-6749-1444-91EC-433D08A73CFB}"/>
              </a:ext>
            </a:extLst>
          </p:cNvPr>
          <p:cNvSpPr>
            <a:spLocks noGrp="1"/>
          </p:cNvSpPr>
          <p:nvPr>
            <p:ph type="title"/>
          </p:nvPr>
        </p:nvSpPr>
        <p:spPr/>
        <p:txBody>
          <a:bodyPr/>
          <a:lstStyle/>
          <a:p>
            <a:r>
              <a:rPr lang="en-US" dirty="0">
                <a:solidFill>
                  <a:srgbClr val="BF0D3E"/>
                </a:solidFill>
              </a:rPr>
              <a:t>01</a:t>
            </a:r>
            <a:r>
              <a:rPr lang="en-US" dirty="0"/>
              <a:t> Project Overview</a:t>
            </a:r>
          </a:p>
        </p:txBody>
      </p:sp>
      <p:sp>
        <p:nvSpPr>
          <p:cNvPr id="3" name="Text Placeholder 2">
            <a:extLst>
              <a:ext uri="{FF2B5EF4-FFF2-40B4-BE49-F238E27FC236}">
                <a16:creationId xmlns:a16="http://schemas.microsoft.com/office/drawing/2014/main" id="{3F467054-DB2B-2840-A3C3-966C9D010E35}"/>
              </a:ext>
            </a:extLst>
          </p:cNvPr>
          <p:cNvSpPr>
            <a:spLocks noGrp="1"/>
          </p:cNvSpPr>
          <p:nvPr>
            <p:ph type="body" sz="quarter" idx="12"/>
          </p:nvPr>
        </p:nvSpPr>
        <p:spPr>
          <a:xfrm>
            <a:off x="1117602" y="1998663"/>
            <a:ext cx="3884166" cy="449897"/>
          </a:xfrm>
        </p:spPr>
        <p:txBody>
          <a:bodyPr>
            <a:normAutofit/>
          </a:bodyPr>
          <a:lstStyle/>
          <a:p>
            <a:r>
              <a:rPr lang="en-US" dirty="0"/>
              <a:t>Living Shoreline Monitoring</a:t>
            </a:r>
          </a:p>
        </p:txBody>
      </p:sp>
      <p:sp>
        <p:nvSpPr>
          <p:cNvPr id="4" name="Slide Number Placeholder 3">
            <a:extLst>
              <a:ext uri="{FF2B5EF4-FFF2-40B4-BE49-F238E27FC236}">
                <a16:creationId xmlns:a16="http://schemas.microsoft.com/office/drawing/2014/main" id="{922F239F-B35B-8D45-BEF4-D954485BA649}"/>
              </a:ext>
            </a:extLst>
          </p:cNvPr>
          <p:cNvSpPr>
            <a:spLocks noGrp="1"/>
          </p:cNvSpPr>
          <p:nvPr>
            <p:ph type="sldNum" sz="quarter" idx="14"/>
          </p:nvPr>
        </p:nvSpPr>
        <p:spPr/>
        <p:txBody>
          <a:bodyPr/>
          <a:lstStyle/>
          <a:p>
            <a:fld id="{3EA1FE6F-DFEA-404A-89D6-908209CE1B7F}" type="slidenum">
              <a:rPr lang="en-US" smtClean="0"/>
              <a:pPr/>
              <a:t>4</a:t>
            </a:fld>
            <a:endParaRPr lang="en-US"/>
          </a:p>
        </p:txBody>
      </p:sp>
      <p:sp>
        <p:nvSpPr>
          <p:cNvPr id="5" name="Text Placeholder 4">
            <a:extLst>
              <a:ext uri="{FF2B5EF4-FFF2-40B4-BE49-F238E27FC236}">
                <a16:creationId xmlns:a16="http://schemas.microsoft.com/office/drawing/2014/main" id="{1BF34CF9-E145-FB4F-927C-1A4FD736633F}"/>
              </a:ext>
            </a:extLst>
          </p:cNvPr>
          <p:cNvSpPr>
            <a:spLocks noGrp="1"/>
          </p:cNvSpPr>
          <p:nvPr>
            <p:ph type="body" sz="quarter" idx="15"/>
          </p:nvPr>
        </p:nvSpPr>
        <p:spPr/>
        <p:txBody>
          <a:bodyPr/>
          <a:lstStyle/>
          <a:p>
            <a:r>
              <a:rPr lang="en-US" dirty="0"/>
              <a:t>Coastal Alabama</a:t>
            </a:r>
          </a:p>
        </p:txBody>
      </p:sp>
      <p:sp>
        <p:nvSpPr>
          <p:cNvPr id="7" name="Date Placeholder 6">
            <a:extLst>
              <a:ext uri="{FF2B5EF4-FFF2-40B4-BE49-F238E27FC236}">
                <a16:creationId xmlns:a16="http://schemas.microsoft.com/office/drawing/2014/main" id="{FBC058B8-69DA-384D-BF74-12DDA2BF0149}"/>
              </a:ext>
            </a:extLst>
          </p:cNvPr>
          <p:cNvSpPr>
            <a:spLocks noGrp="1"/>
          </p:cNvSpPr>
          <p:nvPr>
            <p:ph type="dt" sz="half" idx="10"/>
          </p:nvPr>
        </p:nvSpPr>
        <p:spPr/>
        <p:txBody>
          <a:bodyPr/>
          <a:lstStyle/>
          <a:p>
            <a:r>
              <a:rPr lang="en-US"/>
              <a:t>Lightning Talk | NY Sea Grant NNBF Virtual Forum II</a:t>
            </a:r>
            <a:endParaRPr lang="en-US" sz="600" dirty="0"/>
          </a:p>
        </p:txBody>
      </p:sp>
      <p:sp>
        <p:nvSpPr>
          <p:cNvPr id="6" name="Text Placeholder 5">
            <a:extLst>
              <a:ext uri="{FF2B5EF4-FFF2-40B4-BE49-F238E27FC236}">
                <a16:creationId xmlns:a16="http://schemas.microsoft.com/office/drawing/2014/main" id="{373DEFBA-4222-BD4A-AED0-060381A8BD81}"/>
              </a:ext>
            </a:extLst>
          </p:cNvPr>
          <p:cNvSpPr>
            <a:spLocks noGrp="1"/>
          </p:cNvSpPr>
          <p:nvPr>
            <p:ph type="body" sz="quarter" idx="16"/>
          </p:nvPr>
        </p:nvSpPr>
        <p:spPr>
          <a:xfrm>
            <a:off x="1117600" y="2796070"/>
            <a:ext cx="4142234" cy="2961794"/>
          </a:xfrm>
        </p:spPr>
        <p:txBody>
          <a:bodyPr>
            <a:normAutofit lnSpcReduction="10000"/>
          </a:bodyPr>
          <a:lstStyle/>
          <a:p>
            <a:pPr marL="285750" indent="-285750">
              <a:buFont typeface="Arial" panose="020B0604020202020204" pitchFamily="34" charset="0"/>
              <a:buChar char="•"/>
            </a:pPr>
            <a:r>
              <a:rPr lang="en-US" sz="1800" dirty="0">
                <a:solidFill>
                  <a:srgbClr val="5E5E5E"/>
                </a:solidFill>
              </a:rPr>
              <a:t>Funded by RESTORE Act</a:t>
            </a:r>
          </a:p>
          <a:p>
            <a:pPr marL="285750" indent="-285750">
              <a:buFont typeface="Arial" panose="020B0604020202020204" pitchFamily="34" charset="0"/>
              <a:buChar char="•"/>
            </a:pPr>
            <a:r>
              <a:rPr lang="en-US" sz="1800" dirty="0">
                <a:solidFill>
                  <a:srgbClr val="5E5E5E"/>
                </a:solidFill>
              </a:rPr>
              <a:t>5-year period of performance</a:t>
            </a:r>
          </a:p>
          <a:p>
            <a:pPr marL="285750" indent="-285750">
              <a:buFont typeface="Arial" panose="020B0604020202020204" pitchFamily="34" charset="0"/>
              <a:buChar char="•"/>
            </a:pPr>
            <a:r>
              <a:rPr lang="en-US" sz="1800" dirty="0">
                <a:solidFill>
                  <a:srgbClr val="5E5E5E"/>
                </a:solidFill>
              </a:rPr>
              <a:t>9 project locations + controls</a:t>
            </a:r>
          </a:p>
          <a:p>
            <a:pPr marL="285750" indent="-285750">
              <a:buFont typeface="Arial" panose="020B0604020202020204" pitchFamily="34" charset="0"/>
              <a:buChar char="•"/>
            </a:pPr>
            <a:r>
              <a:rPr lang="en-US" sz="1800" dirty="0">
                <a:solidFill>
                  <a:srgbClr val="5E5E5E"/>
                </a:solidFill>
              </a:rPr>
              <a:t>2 marsh reference sites</a:t>
            </a:r>
          </a:p>
          <a:p>
            <a:pPr marL="285750" indent="-285750">
              <a:buFont typeface="Arial" panose="020B0604020202020204" pitchFamily="34" charset="0"/>
              <a:buChar char="•"/>
            </a:pPr>
            <a:r>
              <a:rPr lang="en-US" sz="1800" dirty="0">
                <a:solidFill>
                  <a:srgbClr val="5E5E5E"/>
                </a:solidFill>
              </a:rPr>
              <a:t>2 SAV reference sites</a:t>
            </a:r>
          </a:p>
          <a:p>
            <a:pPr marL="285750" indent="-285750">
              <a:buFont typeface="Arial" panose="020B0604020202020204" pitchFamily="34" charset="0"/>
              <a:buChar char="•"/>
            </a:pPr>
            <a:r>
              <a:rPr lang="en-US" sz="1800" dirty="0">
                <a:solidFill>
                  <a:srgbClr val="5E5E5E"/>
                </a:solidFill>
              </a:rPr>
              <a:t>Variety of age, wave exposure, salinity regime, treatment/design, etc.</a:t>
            </a:r>
          </a:p>
          <a:p>
            <a:pPr marL="285750" indent="-285750">
              <a:buFont typeface="Arial" panose="020B0604020202020204" pitchFamily="34" charset="0"/>
              <a:buChar char="•"/>
            </a:pPr>
            <a:r>
              <a:rPr lang="en-US" sz="1800" dirty="0">
                <a:solidFill>
                  <a:srgbClr val="5E5E5E"/>
                </a:solidFill>
              </a:rPr>
              <a:t>Some preliminary monitoring data</a:t>
            </a:r>
          </a:p>
          <a:p>
            <a:pPr marL="285750" indent="-285750">
              <a:buFont typeface="Arial" panose="020B0604020202020204" pitchFamily="34" charset="0"/>
              <a:buChar char="•"/>
            </a:pPr>
            <a:endParaRPr lang="en-US" sz="1800" dirty="0">
              <a:solidFill>
                <a:srgbClr val="5E5E5E"/>
              </a:solidFill>
            </a:endParaRPr>
          </a:p>
        </p:txBody>
      </p:sp>
      <p:pic>
        <p:nvPicPr>
          <p:cNvPr id="9" name="Picture 8" descr="A map of a body of water with different locations&#10;&#10;Description automatically generated">
            <a:extLst>
              <a:ext uri="{FF2B5EF4-FFF2-40B4-BE49-F238E27FC236}">
                <a16:creationId xmlns:a16="http://schemas.microsoft.com/office/drawing/2014/main" id="{EFF45833-3AE1-CE7C-E97B-9C772D55B1D2}"/>
              </a:ext>
            </a:extLst>
          </p:cNvPr>
          <p:cNvPicPr>
            <a:picLocks noChangeAspect="1"/>
          </p:cNvPicPr>
          <p:nvPr/>
        </p:nvPicPr>
        <p:blipFill>
          <a:blip r:embed="rId4"/>
          <a:stretch>
            <a:fillRect/>
          </a:stretch>
        </p:blipFill>
        <p:spPr>
          <a:xfrm>
            <a:off x="5070065" y="1900611"/>
            <a:ext cx="4073935" cy="3743106"/>
          </a:xfrm>
          <a:prstGeom prst="rect">
            <a:avLst/>
          </a:prstGeom>
        </p:spPr>
      </p:pic>
      <p:pic>
        <p:nvPicPr>
          <p:cNvPr id="13" name="zoom2">
            <a:hlinkClick r:id="" action="ppaction://media"/>
            <a:extLst>
              <a:ext uri="{FF2B5EF4-FFF2-40B4-BE49-F238E27FC236}">
                <a16:creationId xmlns:a16="http://schemas.microsoft.com/office/drawing/2014/main" id="{5CADF45F-181E-1053-6788-3BE90ED440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45" y="500217"/>
            <a:ext cx="9144000" cy="5143500"/>
          </a:xfrm>
          <a:prstGeom prst="rect">
            <a:avLst/>
          </a:prstGeom>
        </p:spPr>
      </p:pic>
    </p:spTree>
    <p:extLst>
      <p:ext uri="{BB962C8B-B14F-4D97-AF65-F5344CB8AC3E}">
        <p14:creationId xmlns:p14="http://schemas.microsoft.com/office/powerpoint/2010/main" val="232719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5"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md type="call" cmd="stop">
                                      <p:cBhvr>
                                        <p:cTn id="11" dur="1">
                                          <p:stCondLst>
                                            <p:cond delay="0"/>
                                          </p:stCondLst>
                                        </p:cTn>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3"/>
                </p:tgtEl>
              </p:cMediaNode>
            </p:video>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ock in the water&#10;&#10;Description automatically generated">
            <a:extLst>
              <a:ext uri="{FF2B5EF4-FFF2-40B4-BE49-F238E27FC236}">
                <a16:creationId xmlns:a16="http://schemas.microsoft.com/office/drawing/2014/main" id="{F1CF8C2C-D328-9435-6CF8-AE31C0CD9213}"/>
              </a:ext>
            </a:extLst>
          </p:cNvPr>
          <p:cNvPicPr>
            <a:picLocks/>
          </p:cNvPicPr>
          <p:nvPr/>
        </p:nvPicPr>
        <p:blipFill rotWithShape="1">
          <a:blip r:embed="rId2">
            <a:alphaModFix amt="35000"/>
          </a:blip>
          <a:srcRect t="12333" b="5834"/>
          <a:stretch/>
        </p:blipFill>
        <p:spPr>
          <a:xfrm>
            <a:off x="0" y="0"/>
            <a:ext cx="9144000" cy="5669280"/>
          </a:xfrm>
          <a:prstGeom prst="rect">
            <a:avLst/>
          </a:prstGeom>
        </p:spPr>
      </p:pic>
      <p:sp>
        <p:nvSpPr>
          <p:cNvPr id="2" name="Title 1">
            <a:extLst>
              <a:ext uri="{FF2B5EF4-FFF2-40B4-BE49-F238E27FC236}">
                <a16:creationId xmlns:a16="http://schemas.microsoft.com/office/drawing/2014/main" id="{FB82326E-6749-1444-91EC-433D08A73CFB}"/>
              </a:ext>
            </a:extLst>
          </p:cNvPr>
          <p:cNvSpPr>
            <a:spLocks noGrp="1"/>
          </p:cNvSpPr>
          <p:nvPr>
            <p:ph type="title"/>
          </p:nvPr>
        </p:nvSpPr>
        <p:spPr/>
        <p:txBody>
          <a:bodyPr/>
          <a:lstStyle/>
          <a:p>
            <a:r>
              <a:rPr lang="en-US" dirty="0">
                <a:solidFill>
                  <a:srgbClr val="BF0D3E"/>
                </a:solidFill>
              </a:rPr>
              <a:t>02</a:t>
            </a:r>
            <a:r>
              <a:rPr lang="en-US" dirty="0"/>
              <a:t> Overarching Goals</a:t>
            </a:r>
          </a:p>
        </p:txBody>
      </p:sp>
      <p:sp>
        <p:nvSpPr>
          <p:cNvPr id="4" name="Slide Number Placeholder 3">
            <a:extLst>
              <a:ext uri="{FF2B5EF4-FFF2-40B4-BE49-F238E27FC236}">
                <a16:creationId xmlns:a16="http://schemas.microsoft.com/office/drawing/2014/main" id="{922F239F-B35B-8D45-BEF4-D954485BA649}"/>
              </a:ext>
            </a:extLst>
          </p:cNvPr>
          <p:cNvSpPr>
            <a:spLocks noGrp="1"/>
          </p:cNvSpPr>
          <p:nvPr>
            <p:ph type="sldNum" sz="quarter" idx="14"/>
          </p:nvPr>
        </p:nvSpPr>
        <p:spPr/>
        <p:txBody>
          <a:bodyPr/>
          <a:lstStyle/>
          <a:p>
            <a:fld id="{3EA1FE6F-DFEA-404A-89D6-908209CE1B7F}" type="slidenum">
              <a:rPr lang="en-US" smtClean="0"/>
              <a:pPr/>
              <a:t>5</a:t>
            </a:fld>
            <a:endParaRPr lang="en-US"/>
          </a:p>
        </p:txBody>
      </p:sp>
      <p:sp>
        <p:nvSpPr>
          <p:cNvPr id="7" name="Date Placeholder 6">
            <a:extLst>
              <a:ext uri="{FF2B5EF4-FFF2-40B4-BE49-F238E27FC236}">
                <a16:creationId xmlns:a16="http://schemas.microsoft.com/office/drawing/2014/main" id="{FBC058B8-69DA-384D-BF74-12DDA2BF0149}"/>
              </a:ext>
            </a:extLst>
          </p:cNvPr>
          <p:cNvSpPr>
            <a:spLocks noGrp="1"/>
          </p:cNvSpPr>
          <p:nvPr>
            <p:ph type="dt" sz="half" idx="10"/>
          </p:nvPr>
        </p:nvSpPr>
        <p:spPr/>
        <p:txBody>
          <a:bodyPr/>
          <a:lstStyle/>
          <a:p>
            <a:r>
              <a:rPr lang="en-US"/>
              <a:t>Lightning Talk | NY Sea Grant NNBF Virtual Forum II</a:t>
            </a:r>
            <a:endParaRPr lang="en-US" sz="600" dirty="0"/>
          </a:p>
        </p:txBody>
      </p:sp>
      <p:graphicFrame>
        <p:nvGraphicFramePr>
          <p:cNvPr id="17" name="Diagram 16">
            <a:extLst>
              <a:ext uri="{FF2B5EF4-FFF2-40B4-BE49-F238E27FC236}">
                <a16:creationId xmlns:a16="http://schemas.microsoft.com/office/drawing/2014/main" id="{8AD825CF-E8D3-97C4-8B0B-D909796E8F9F}"/>
              </a:ext>
            </a:extLst>
          </p:cNvPr>
          <p:cNvGraphicFramePr/>
          <p:nvPr>
            <p:extLst>
              <p:ext uri="{D42A27DB-BD31-4B8C-83A1-F6EECF244321}">
                <p14:modId xmlns:p14="http://schemas.microsoft.com/office/powerpoint/2010/main" val="3984161222"/>
              </p:ext>
            </p:extLst>
          </p:nvPr>
        </p:nvGraphicFramePr>
        <p:xfrm>
          <a:off x="108585" y="1650365"/>
          <a:ext cx="8926830" cy="3792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070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Picture 31" descr="A sign in the water&#10;&#10;Description automatically generated">
            <a:extLst>
              <a:ext uri="{FF2B5EF4-FFF2-40B4-BE49-F238E27FC236}">
                <a16:creationId xmlns:a16="http://schemas.microsoft.com/office/drawing/2014/main" id="{AEA8A121-04F5-39E6-EF52-941DB9257693}"/>
              </a:ext>
            </a:extLst>
          </p:cNvPr>
          <p:cNvPicPr>
            <a:picLocks/>
          </p:cNvPicPr>
          <p:nvPr/>
        </p:nvPicPr>
        <p:blipFill rotWithShape="1">
          <a:blip r:embed="rId2">
            <a:alphaModFix amt="20000"/>
          </a:blip>
          <a:srcRect t="10371" b="6963"/>
          <a:stretch/>
        </p:blipFill>
        <p:spPr>
          <a:xfrm>
            <a:off x="0" y="0"/>
            <a:ext cx="9144000" cy="5669280"/>
          </a:xfrm>
          <a:prstGeom prst="rect">
            <a:avLst/>
          </a:prstGeom>
        </p:spPr>
      </p:pic>
      <p:sp>
        <p:nvSpPr>
          <p:cNvPr id="2" name="Title 1">
            <a:extLst>
              <a:ext uri="{FF2B5EF4-FFF2-40B4-BE49-F238E27FC236}">
                <a16:creationId xmlns:a16="http://schemas.microsoft.com/office/drawing/2014/main" id="{FB82326E-6749-1444-91EC-433D08A73CFB}"/>
              </a:ext>
            </a:extLst>
          </p:cNvPr>
          <p:cNvSpPr>
            <a:spLocks noGrp="1"/>
          </p:cNvSpPr>
          <p:nvPr>
            <p:ph type="title"/>
          </p:nvPr>
        </p:nvSpPr>
        <p:spPr/>
        <p:txBody>
          <a:bodyPr/>
          <a:lstStyle/>
          <a:p>
            <a:r>
              <a:rPr lang="en-US" dirty="0">
                <a:solidFill>
                  <a:srgbClr val="BF0D3E"/>
                </a:solidFill>
              </a:rPr>
              <a:t>03</a:t>
            </a:r>
            <a:r>
              <a:rPr lang="en-US" dirty="0"/>
              <a:t> Monitoring Overview</a:t>
            </a:r>
          </a:p>
        </p:txBody>
      </p:sp>
      <p:sp>
        <p:nvSpPr>
          <p:cNvPr id="4" name="Slide Number Placeholder 3">
            <a:extLst>
              <a:ext uri="{FF2B5EF4-FFF2-40B4-BE49-F238E27FC236}">
                <a16:creationId xmlns:a16="http://schemas.microsoft.com/office/drawing/2014/main" id="{922F239F-B35B-8D45-BEF4-D954485BA649}"/>
              </a:ext>
            </a:extLst>
          </p:cNvPr>
          <p:cNvSpPr>
            <a:spLocks noGrp="1"/>
          </p:cNvSpPr>
          <p:nvPr>
            <p:ph type="sldNum" sz="quarter" idx="14"/>
          </p:nvPr>
        </p:nvSpPr>
        <p:spPr/>
        <p:txBody>
          <a:bodyPr/>
          <a:lstStyle/>
          <a:p>
            <a:fld id="{3EA1FE6F-DFEA-404A-89D6-908209CE1B7F}" type="slidenum">
              <a:rPr lang="en-US" smtClean="0"/>
              <a:pPr/>
              <a:t>6</a:t>
            </a:fld>
            <a:endParaRPr lang="en-US"/>
          </a:p>
        </p:txBody>
      </p:sp>
      <p:sp>
        <p:nvSpPr>
          <p:cNvPr id="6" name="Text Placeholder 5">
            <a:extLst>
              <a:ext uri="{FF2B5EF4-FFF2-40B4-BE49-F238E27FC236}">
                <a16:creationId xmlns:a16="http://schemas.microsoft.com/office/drawing/2014/main" id="{373DEFBA-4222-BD4A-AED0-060381A8BD81}"/>
              </a:ext>
            </a:extLst>
          </p:cNvPr>
          <p:cNvSpPr>
            <a:spLocks noGrp="1"/>
          </p:cNvSpPr>
          <p:nvPr>
            <p:ph type="body" sz="quarter" idx="16"/>
          </p:nvPr>
        </p:nvSpPr>
        <p:spPr>
          <a:xfrm>
            <a:off x="1117600" y="1786464"/>
            <a:ext cx="3454400" cy="3971400"/>
          </a:xfrm>
        </p:spPr>
        <p:txBody>
          <a:bodyPr>
            <a:normAutofit fontScale="92500" lnSpcReduction="20000"/>
          </a:bodyPr>
          <a:lstStyle/>
          <a:p>
            <a:pPr marL="342900" indent="-342900">
              <a:buFont typeface="+mj-lt"/>
              <a:buAutoNum type="arabicPeriod"/>
            </a:pPr>
            <a:r>
              <a:rPr lang="en-US" sz="1800" dirty="0">
                <a:solidFill>
                  <a:schemeClr val="tx1"/>
                </a:solidFill>
              </a:rPr>
              <a:t>Shoreline Position</a:t>
            </a:r>
          </a:p>
          <a:p>
            <a:pPr marL="342900" indent="-342900">
              <a:buFont typeface="+mj-lt"/>
              <a:buAutoNum type="arabicPeriod"/>
            </a:pPr>
            <a:r>
              <a:rPr lang="en-US" sz="1800" dirty="0">
                <a:solidFill>
                  <a:schemeClr val="tx1"/>
                </a:solidFill>
              </a:rPr>
              <a:t>Intertidal Elevation</a:t>
            </a:r>
          </a:p>
          <a:p>
            <a:pPr marL="342900" indent="-342900">
              <a:buFont typeface="+mj-lt"/>
              <a:buAutoNum type="arabicPeriod"/>
            </a:pPr>
            <a:r>
              <a:rPr lang="en-US" sz="1800" b="1" i="1" dirty="0">
                <a:solidFill>
                  <a:schemeClr val="tx1"/>
                </a:solidFill>
              </a:rPr>
              <a:t>Wave Energy</a:t>
            </a:r>
          </a:p>
          <a:p>
            <a:pPr marL="342900" indent="-342900">
              <a:buFont typeface="+mj-lt"/>
              <a:buAutoNum type="arabicPeriod"/>
            </a:pPr>
            <a:r>
              <a:rPr lang="en-US" sz="1800" b="1" i="1" dirty="0">
                <a:solidFill>
                  <a:schemeClr val="tx1"/>
                </a:solidFill>
              </a:rPr>
              <a:t>Water Level</a:t>
            </a:r>
          </a:p>
          <a:p>
            <a:pPr marL="342900" indent="-342900">
              <a:buFont typeface="+mj-lt"/>
              <a:buAutoNum type="arabicPeriod"/>
            </a:pPr>
            <a:r>
              <a:rPr lang="en-US" sz="1800" b="1" i="1" dirty="0">
                <a:solidFill>
                  <a:schemeClr val="tx1"/>
                </a:solidFill>
              </a:rPr>
              <a:t>Currents</a:t>
            </a:r>
          </a:p>
          <a:p>
            <a:pPr marL="342900" indent="-342900">
              <a:buFont typeface="+mj-lt"/>
              <a:buAutoNum type="arabicPeriod"/>
            </a:pPr>
            <a:r>
              <a:rPr lang="en-US" sz="1800" b="1" i="1" dirty="0">
                <a:solidFill>
                  <a:schemeClr val="tx1"/>
                </a:solidFill>
              </a:rPr>
              <a:t>Bathymetry</a:t>
            </a:r>
          </a:p>
          <a:p>
            <a:pPr marL="342900" indent="-342900">
              <a:buFont typeface="+mj-lt"/>
              <a:buAutoNum type="arabicPeriod"/>
            </a:pPr>
            <a:r>
              <a:rPr lang="en-US" sz="1800" dirty="0">
                <a:solidFill>
                  <a:schemeClr val="tx1"/>
                </a:solidFill>
              </a:rPr>
              <a:t>Sediment</a:t>
            </a:r>
          </a:p>
          <a:p>
            <a:pPr marL="342900" indent="-342900">
              <a:buFont typeface="+mj-lt"/>
              <a:buAutoNum type="arabicPeriod"/>
            </a:pPr>
            <a:r>
              <a:rPr lang="en-US" sz="1800" dirty="0">
                <a:solidFill>
                  <a:schemeClr val="tx1"/>
                </a:solidFill>
              </a:rPr>
              <a:t>Reef Footprint</a:t>
            </a:r>
          </a:p>
          <a:p>
            <a:pPr marL="342900" indent="-342900">
              <a:buFont typeface="+mj-lt"/>
              <a:buAutoNum type="arabicPeriod"/>
            </a:pPr>
            <a:r>
              <a:rPr lang="en-US" sz="1800" dirty="0">
                <a:solidFill>
                  <a:schemeClr val="tx1"/>
                </a:solidFill>
              </a:rPr>
              <a:t>Encrusting Fauna</a:t>
            </a:r>
          </a:p>
          <a:p>
            <a:pPr marL="342900" indent="-342900">
              <a:buFont typeface="+mj-lt"/>
              <a:buAutoNum type="arabicPeriod"/>
            </a:pPr>
            <a:r>
              <a:rPr lang="en-US" sz="1800" b="1" i="1" dirty="0">
                <a:solidFill>
                  <a:schemeClr val="tx1"/>
                </a:solidFill>
              </a:rPr>
              <a:t>Water Quality</a:t>
            </a:r>
          </a:p>
          <a:p>
            <a:pPr marL="342900" indent="-342900">
              <a:buFont typeface="+mj-lt"/>
              <a:buAutoNum type="arabicPeriod"/>
            </a:pPr>
            <a:r>
              <a:rPr lang="en-US" sz="1800" dirty="0">
                <a:solidFill>
                  <a:schemeClr val="tx1"/>
                </a:solidFill>
              </a:rPr>
              <a:t>SAV Coverage</a:t>
            </a:r>
          </a:p>
          <a:p>
            <a:pPr marL="342900" indent="-342900">
              <a:buFont typeface="+mj-lt"/>
              <a:buAutoNum type="arabicPeriod"/>
            </a:pPr>
            <a:r>
              <a:rPr lang="en-US" sz="1800" b="1" i="1" dirty="0">
                <a:solidFill>
                  <a:schemeClr val="tx1"/>
                </a:solidFill>
              </a:rPr>
              <a:t>Light Environment</a:t>
            </a:r>
          </a:p>
          <a:p>
            <a:pPr marL="342900" indent="-342900">
              <a:buFont typeface="+mj-lt"/>
              <a:buAutoNum type="arabicPeriod"/>
            </a:pPr>
            <a:r>
              <a:rPr lang="en-US" sz="1800" dirty="0">
                <a:solidFill>
                  <a:schemeClr val="tx1"/>
                </a:solidFill>
              </a:rPr>
              <a:t>Wetland Vegetation</a:t>
            </a:r>
          </a:p>
          <a:p>
            <a:pPr marL="342900" indent="-342900">
              <a:buFont typeface="+mj-lt"/>
              <a:buAutoNum type="arabicPeriod"/>
            </a:pPr>
            <a:r>
              <a:rPr lang="en-US" sz="1800" dirty="0">
                <a:solidFill>
                  <a:schemeClr val="tx1"/>
                </a:solidFill>
              </a:rPr>
              <a:t>Benthic Infauna</a:t>
            </a:r>
          </a:p>
          <a:p>
            <a:pPr marL="342900" indent="-342900">
              <a:buFont typeface="+mj-lt"/>
              <a:buAutoNum type="arabicPeriod"/>
            </a:pPr>
            <a:r>
              <a:rPr lang="en-US" sz="1800" dirty="0">
                <a:solidFill>
                  <a:schemeClr val="tx1"/>
                </a:solidFill>
              </a:rPr>
              <a:t>Nekton</a:t>
            </a:r>
          </a:p>
          <a:p>
            <a:pPr marL="285750" indent="-285750">
              <a:buFont typeface="Arial" panose="020B0604020202020204" pitchFamily="34" charset="0"/>
              <a:buChar char="•"/>
            </a:pPr>
            <a:endParaRPr lang="en-US" sz="1800" dirty="0">
              <a:solidFill>
                <a:srgbClr val="5E5E5E"/>
              </a:solidFill>
            </a:endParaRPr>
          </a:p>
        </p:txBody>
      </p:sp>
      <p:sp>
        <p:nvSpPr>
          <p:cNvPr id="7" name="Date Placeholder 6">
            <a:extLst>
              <a:ext uri="{FF2B5EF4-FFF2-40B4-BE49-F238E27FC236}">
                <a16:creationId xmlns:a16="http://schemas.microsoft.com/office/drawing/2014/main" id="{FBC058B8-69DA-384D-BF74-12DDA2BF0149}"/>
              </a:ext>
            </a:extLst>
          </p:cNvPr>
          <p:cNvSpPr>
            <a:spLocks noGrp="1"/>
          </p:cNvSpPr>
          <p:nvPr>
            <p:ph type="dt" sz="half" idx="10"/>
          </p:nvPr>
        </p:nvSpPr>
        <p:spPr/>
        <p:txBody>
          <a:bodyPr/>
          <a:lstStyle/>
          <a:p>
            <a:r>
              <a:rPr lang="en-US"/>
              <a:t>Lightning Talk | NY Sea Grant NNBF Virtual Forum II</a:t>
            </a:r>
            <a:endParaRPr lang="en-US" sz="600" dirty="0"/>
          </a:p>
        </p:txBody>
      </p:sp>
      <p:pic>
        <p:nvPicPr>
          <p:cNvPr id="28" name="image3.png">
            <a:extLst>
              <a:ext uri="{FF2B5EF4-FFF2-40B4-BE49-F238E27FC236}">
                <a16:creationId xmlns:a16="http://schemas.microsoft.com/office/drawing/2014/main" id="{A9E660A8-68E4-336E-6450-A68540F40C87}"/>
              </a:ext>
            </a:extLst>
          </p:cNvPr>
          <p:cNvPicPr/>
          <p:nvPr/>
        </p:nvPicPr>
        <p:blipFill>
          <a:blip r:embed="rId3"/>
          <a:srcRect/>
          <a:stretch>
            <a:fillRect/>
          </a:stretch>
        </p:blipFill>
        <p:spPr>
          <a:xfrm>
            <a:off x="3877733" y="1786462"/>
            <a:ext cx="5266267" cy="3795665"/>
          </a:xfrm>
          <a:prstGeom prst="rect">
            <a:avLst/>
          </a:prstGeom>
          <a:ln/>
        </p:spPr>
      </p:pic>
    </p:spTree>
    <p:extLst>
      <p:ext uri="{BB962C8B-B14F-4D97-AF65-F5344CB8AC3E}">
        <p14:creationId xmlns:p14="http://schemas.microsoft.com/office/powerpoint/2010/main" val="421000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sign in the water&#10;&#10;Description automatically generated">
            <a:extLst>
              <a:ext uri="{FF2B5EF4-FFF2-40B4-BE49-F238E27FC236}">
                <a16:creationId xmlns:a16="http://schemas.microsoft.com/office/drawing/2014/main" id="{D85785E7-CB30-0610-D5F3-4A2EE538250B}"/>
              </a:ext>
            </a:extLst>
          </p:cNvPr>
          <p:cNvPicPr>
            <a:picLocks/>
          </p:cNvPicPr>
          <p:nvPr/>
        </p:nvPicPr>
        <p:blipFill rotWithShape="1">
          <a:blip r:embed="rId3">
            <a:alphaModFix amt="20000"/>
          </a:blip>
          <a:srcRect t="10371" b="6963"/>
          <a:stretch/>
        </p:blipFill>
        <p:spPr>
          <a:xfrm>
            <a:off x="0" y="0"/>
            <a:ext cx="9144000" cy="5669280"/>
          </a:xfrm>
          <a:prstGeom prst="rect">
            <a:avLst/>
          </a:prstGeom>
        </p:spPr>
      </p:pic>
      <p:sp>
        <p:nvSpPr>
          <p:cNvPr id="2" name="Title 1">
            <a:extLst>
              <a:ext uri="{FF2B5EF4-FFF2-40B4-BE49-F238E27FC236}">
                <a16:creationId xmlns:a16="http://schemas.microsoft.com/office/drawing/2014/main" id="{FB82326E-6749-1444-91EC-433D08A73CFB}"/>
              </a:ext>
            </a:extLst>
          </p:cNvPr>
          <p:cNvSpPr>
            <a:spLocks noGrp="1"/>
          </p:cNvSpPr>
          <p:nvPr>
            <p:ph type="title"/>
          </p:nvPr>
        </p:nvSpPr>
        <p:spPr/>
        <p:txBody>
          <a:bodyPr/>
          <a:lstStyle/>
          <a:p>
            <a:r>
              <a:rPr lang="en-US" dirty="0">
                <a:solidFill>
                  <a:srgbClr val="BF0D3E"/>
                </a:solidFill>
              </a:rPr>
              <a:t>03</a:t>
            </a:r>
            <a:r>
              <a:rPr lang="en-US" dirty="0"/>
              <a:t> Monitoring Overview</a:t>
            </a:r>
          </a:p>
        </p:txBody>
      </p:sp>
      <p:sp>
        <p:nvSpPr>
          <p:cNvPr id="4" name="Slide Number Placeholder 3">
            <a:extLst>
              <a:ext uri="{FF2B5EF4-FFF2-40B4-BE49-F238E27FC236}">
                <a16:creationId xmlns:a16="http://schemas.microsoft.com/office/drawing/2014/main" id="{922F239F-B35B-8D45-BEF4-D954485BA649}"/>
              </a:ext>
            </a:extLst>
          </p:cNvPr>
          <p:cNvSpPr>
            <a:spLocks noGrp="1"/>
          </p:cNvSpPr>
          <p:nvPr>
            <p:ph type="sldNum" sz="quarter" idx="14"/>
          </p:nvPr>
        </p:nvSpPr>
        <p:spPr/>
        <p:txBody>
          <a:bodyPr/>
          <a:lstStyle/>
          <a:p>
            <a:fld id="{3EA1FE6F-DFEA-404A-89D6-908209CE1B7F}" type="slidenum">
              <a:rPr lang="en-US" smtClean="0"/>
              <a:pPr/>
              <a:t>7</a:t>
            </a:fld>
            <a:endParaRPr lang="en-US"/>
          </a:p>
        </p:txBody>
      </p:sp>
      <p:sp>
        <p:nvSpPr>
          <p:cNvPr id="6" name="Text Placeholder 5">
            <a:extLst>
              <a:ext uri="{FF2B5EF4-FFF2-40B4-BE49-F238E27FC236}">
                <a16:creationId xmlns:a16="http://schemas.microsoft.com/office/drawing/2014/main" id="{373DEFBA-4222-BD4A-AED0-060381A8BD81}"/>
              </a:ext>
            </a:extLst>
          </p:cNvPr>
          <p:cNvSpPr>
            <a:spLocks noGrp="1"/>
          </p:cNvSpPr>
          <p:nvPr>
            <p:ph type="body" sz="quarter" idx="16"/>
          </p:nvPr>
        </p:nvSpPr>
        <p:spPr>
          <a:xfrm>
            <a:off x="1117600" y="1786464"/>
            <a:ext cx="3454400" cy="3971400"/>
          </a:xfrm>
        </p:spPr>
        <p:txBody>
          <a:bodyPr>
            <a:normAutofit fontScale="92500" lnSpcReduction="20000"/>
          </a:bodyPr>
          <a:lstStyle/>
          <a:p>
            <a:pPr marL="342900" indent="-342900">
              <a:buFont typeface="+mj-lt"/>
              <a:buAutoNum type="arabicPeriod"/>
            </a:pPr>
            <a:r>
              <a:rPr lang="en-US" sz="1800" dirty="0">
                <a:solidFill>
                  <a:schemeClr val="accent1">
                    <a:lumMod val="10000"/>
                    <a:lumOff val="90000"/>
                  </a:schemeClr>
                </a:solidFill>
              </a:rPr>
              <a:t>Shoreline Position</a:t>
            </a:r>
          </a:p>
          <a:p>
            <a:pPr marL="342900" indent="-342900">
              <a:buFont typeface="+mj-lt"/>
              <a:buAutoNum type="arabicPeriod"/>
            </a:pPr>
            <a:r>
              <a:rPr lang="en-US" sz="1800" dirty="0">
                <a:solidFill>
                  <a:schemeClr val="accent1">
                    <a:lumMod val="10000"/>
                    <a:lumOff val="90000"/>
                  </a:schemeClr>
                </a:solidFill>
              </a:rPr>
              <a:t>Intertidal Elevation</a:t>
            </a:r>
          </a:p>
          <a:p>
            <a:pPr marL="342900" indent="-342900">
              <a:buFont typeface="+mj-lt"/>
              <a:buAutoNum type="arabicPeriod"/>
            </a:pPr>
            <a:r>
              <a:rPr lang="en-US" sz="1800" b="1" i="1" dirty="0">
                <a:solidFill>
                  <a:schemeClr val="tx1"/>
                </a:solidFill>
              </a:rPr>
              <a:t>Wave Energy</a:t>
            </a:r>
          </a:p>
          <a:p>
            <a:pPr marL="342900" indent="-342900">
              <a:buFont typeface="+mj-lt"/>
              <a:buAutoNum type="arabicPeriod"/>
            </a:pPr>
            <a:r>
              <a:rPr lang="en-US" sz="1800" b="1" i="1" dirty="0">
                <a:solidFill>
                  <a:schemeClr val="tx1"/>
                </a:solidFill>
              </a:rPr>
              <a:t>Water Level</a:t>
            </a:r>
          </a:p>
          <a:p>
            <a:pPr marL="342900" indent="-342900">
              <a:buFont typeface="+mj-lt"/>
              <a:buAutoNum type="arabicPeriod"/>
            </a:pPr>
            <a:r>
              <a:rPr lang="en-US" sz="1800" b="1" i="1" dirty="0">
                <a:solidFill>
                  <a:schemeClr val="tx1"/>
                </a:solidFill>
              </a:rPr>
              <a:t>Currents</a:t>
            </a:r>
          </a:p>
          <a:p>
            <a:pPr marL="342900" indent="-342900">
              <a:buFont typeface="+mj-lt"/>
              <a:buAutoNum type="arabicPeriod"/>
            </a:pPr>
            <a:r>
              <a:rPr lang="en-US" sz="1800" b="1" i="1" dirty="0">
                <a:solidFill>
                  <a:schemeClr val="tx1"/>
                </a:solidFill>
              </a:rPr>
              <a:t>Bathymetry</a:t>
            </a:r>
          </a:p>
          <a:p>
            <a:pPr marL="342900" indent="-342900">
              <a:buFont typeface="+mj-lt"/>
              <a:buAutoNum type="arabicPeriod"/>
            </a:pPr>
            <a:r>
              <a:rPr lang="en-US" sz="1800" dirty="0">
                <a:solidFill>
                  <a:schemeClr val="accent1">
                    <a:lumMod val="10000"/>
                    <a:lumOff val="90000"/>
                  </a:schemeClr>
                </a:solidFill>
              </a:rPr>
              <a:t>Sediment</a:t>
            </a:r>
          </a:p>
          <a:p>
            <a:pPr marL="342900" indent="-342900">
              <a:buFont typeface="+mj-lt"/>
              <a:buAutoNum type="arabicPeriod"/>
            </a:pPr>
            <a:r>
              <a:rPr lang="en-US" sz="1800" dirty="0">
                <a:solidFill>
                  <a:schemeClr val="accent1">
                    <a:lumMod val="10000"/>
                    <a:lumOff val="90000"/>
                  </a:schemeClr>
                </a:solidFill>
              </a:rPr>
              <a:t>Reef Footprint</a:t>
            </a:r>
          </a:p>
          <a:p>
            <a:pPr marL="342900" indent="-342900">
              <a:buFont typeface="+mj-lt"/>
              <a:buAutoNum type="arabicPeriod"/>
            </a:pPr>
            <a:r>
              <a:rPr lang="en-US" sz="1800" dirty="0">
                <a:solidFill>
                  <a:schemeClr val="accent1">
                    <a:lumMod val="10000"/>
                    <a:lumOff val="90000"/>
                  </a:schemeClr>
                </a:solidFill>
              </a:rPr>
              <a:t>Encrusting Fauna</a:t>
            </a:r>
          </a:p>
          <a:p>
            <a:pPr marL="342900" indent="-342900">
              <a:buFont typeface="+mj-lt"/>
              <a:buAutoNum type="arabicPeriod"/>
            </a:pPr>
            <a:r>
              <a:rPr lang="en-US" sz="1800" b="1" i="1" dirty="0">
                <a:solidFill>
                  <a:schemeClr val="tx1"/>
                </a:solidFill>
              </a:rPr>
              <a:t>Water Quality</a:t>
            </a:r>
          </a:p>
          <a:p>
            <a:pPr marL="342900" indent="-342900">
              <a:buFont typeface="+mj-lt"/>
              <a:buAutoNum type="arabicPeriod"/>
            </a:pPr>
            <a:r>
              <a:rPr lang="en-US" sz="1800" dirty="0">
                <a:solidFill>
                  <a:schemeClr val="accent1">
                    <a:lumMod val="10000"/>
                    <a:lumOff val="90000"/>
                  </a:schemeClr>
                </a:solidFill>
              </a:rPr>
              <a:t>SAV Coverage</a:t>
            </a:r>
          </a:p>
          <a:p>
            <a:pPr marL="342900" indent="-342900">
              <a:buFont typeface="+mj-lt"/>
              <a:buAutoNum type="arabicPeriod"/>
            </a:pPr>
            <a:r>
              <a:rPr lang="en-US" sz="1800" b="1" i="1" dirty="0">
                <a:solidFill>
                  <a:schemeClr val="tx1"/>
                </a:solidFill>
              </a:rPr>
              <a:t>Light Environment</a:t>
            </a:r>
          </a:p>
          <a:p>
            <a:pPr marL="342900" indent="-342900">
              <a:buFont typeface="+mj-lt"/>
              <a:buAutoNum type="arabicPeriod"/>
            </a:pPr>
            <a:r>
              <a:rPr lang="en-US" sz="1800" dirty="0">
                <a:solidFill>
                  <a:schemeClr val="accent1">
                    <a:lumMod val="10000"/>
                    <a:lumOff val="90000"/>
                  </a:schemeClr>
                </a:solidFill>
              </a:rPr>
              <a:t>Wetland Vegetation</a:t>
            </a:r>
          </a:p>
          <a:p>
            <a:pPr marL="342900" indent="-342900">
              <a:buFont typeface="+mj-lt"/>
              <a:buAutoNum type="arabicPeriod"/>
            </a:pPr>
            <a:r>
              <a:rPr lang="en-US" sz="1800" dirty="0">
                <a:solidFill>
                  <a:schemeClr val="accent1">
                    <a:lumMod val="10000"/>
                    <a:lumOff val="90000"/>
                  </a:schemeClr>
                </a:solidFill>
              </a:rPr>
              <a:t>Benthic Infauna</a:t>
            </a:r>
          </a:p>
          <a:p>
            <a:pPr marL="342900" indent="-342900">
              <a:buFont typeface="+mj-lt"/>
              <a:buAutoNum type="arabicPeriod"/>
            </a:pPr>
            <a:r>
              <a:rPr lang="en-US" sz="1800" dirty="0">
                <a:solidFill>
                  <a:schemeClr val="accent1">
                    <a:lumMod val="10000"/>
                    <a:lumOff val="90000"/>
                  </a:schemeClr>
                </a:solidFill>
              </a:rPr>
              <a:t>Nekton</a:t>
            </a:r>
          </a:p>
          <a:p>
            <a:pPr marL="285750" indent="-285750">
              <a:buFont typeface="Arial" panose="020B0604020202020204" pitchFamily="34" charset="0"/>
              <a:buChar char="•"/>
            </a:pPr>
            <a:endParaRPr lang="en-US" sz="1800" dirty="0">
              <a:solidFill>
                <a:srgbClr val="5E5E5E"/>
              </a:solidFill>
            </a:endParaRPr>
          </a:p>
        </p:txBody>
      </p:sp>
      <p:sp>
        <p:nvSpPr>
          <p:cNvPr id="7" name="Date Placeholder 6">
            <a:extLst>
              <a:ext uri="{FF2B5EF4-FFF2-40B4-BE49-F238E27FC236}">
                <a16:creationId xmlns:a16="http://schemas.microsoft.com/office/drawing/2014/main" id="{FBC058B8-69DA-384D-BF74-12DDA2BF0149}"/>
              </a:ext>
            </a:extLst>
          </p:cNvPr>
          <p:cNvSpPr>
            <a:spLocks noGrp="1"/>
          </p:cNvSpPr>
          <p:nvPr>
            <p:ph type="dt" sz="half" idx="10"/>
          </p:nvPr>
        </p:nvSpPr>
        <p:spPr/>
        <p:txBody>
          <a:bodyPr/>
          <a:lstStyle/>
          <a:p>
            <a:r>
              <a:rPr lang="en-US"/>
              <a:t>Lightning Talk | NY Sea Grant NNBF Virtual Forum II</a:t>
            </a:r>
            <a:endParaRPr lang="en-US" sz="600" dirty="0"/>
          </a:p>
        </p:txBody>
      </p:sp>
      <p:graphicFrame>
        <p:nvGraphicFramePr>
          <p:cNvPr id="3" name="Diagram 2">
            <a:extLst>
              <a:ext uri="{FF2B5EF4-FFF2-40B4-BE49-F238E27FC236}">
                <a16:creationId xmlns:a16="http://schemas.microsoft.com/office/drawing/2014/main" id="{152F632C-4D79-AC51-F9BE-415EB4C100ED}"/>
              </a:ext>
            </a:extLst>
          </p:cNvPr>
          <p:cNvGraphicFramePr/>
          <p:nvPr>
            <p:extLst>
              <p:ext uri="{D42A27DB-BD31-4B8C-83A1-F6EECF244321}">
                <p14:modId xmlns:p14="http://schemas.microsoft.com/office/powerpoint/2010/main" val="4086668389"/>
              </p:ext>
            </p:extLst>
          </p:nvPr>
        </p:nvGraphicFramePr>
        <p:xfrm>
          <a:off x="5886450" y="2023109"/>
          <a:ext cx="3257550" cy="25488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oup 10">
            <a:extLst>
              <a:ext uri="{FF2B5EF4-FFF2-40B4-BE49-F238E27FC236}">
                <a16:creationId xmlns:a16="http://schemas.microsoft.com/office/drawing/2014/main" id="{0F341447-991B-5406-6043-2A703B1168E6}"/>
              </a:ext>
            </a:extLst>
          </p:cNvPr>
          <p:cNvGrpSpPr/>
          <p:nvPr/>
        </p:nvGrpSpPr>
        <p:grpSpPr>
          <a:xfrm>
            <a:off x="2844800" y="2092960"/>
            <a:ext cx="3454400" cy="2672079"/>
            <a:chOff x="2844800" y="2092960"/>
            <a:chExt cx="3454400" cy="2672079"/>
          </a:xfrm>
        </p:grpSpPr>
        <p:graphicFrame>
          <p:nvGraphicFramePr>
            <p:cNvPr id="5" name="Diagram 4">
              <a:extLst>
                <a:ext uri="{FF2B5EF4-FFF2-40B4-BE49-F238E27FC236}">
                  <a16:creationId xmlns:a16="http://schemas.microsoft.com/office/drawing/2014/main" id="{EBB8BA1D-44A3-DFF9-66C9-500ACCCAF9F6}"/>
                </a:ext>
              </a:extLst>
            </p:cNvPr>
            <p:cNvGraphicFramePr/>
            <p:nvPr>
              <p:extLst>
                <p:ext uri="{D42A27DB-BD31-4B8C-83A1-F6EECF244321}">
                  <p14:modId xmlns:p14="http://schemas.microsoft.com/office/powerpoint/2010/main" val="2031154596"/>
                </p:ext>
              </p:extLst>
            </p:nvPr>
          </p:nvGraphicFramePr>
          <p:xfrm>
            <a:off x="2844800" y="2092960"/>
            <a:ext cx="3454400" cy="26720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Oval 9">
              <a:extLst>
                <a:ext uri="{FF2B5EF4-FFF2-40B4-BE49-F238E27FC236}">
                  <a16:creationId xmlns:a16="http://schemas.microsoft.com/office/drawing/2014/main" id="{4E097D4A-6A0E-4289-0BA5-5E5E9B5FE984}"/>
                </a:ext>
              </a:extLst>
            </p:cNvPr>
            <p:cNvSpPr>
              <a:spLocks noChangeAspect="1"/>
            </p:cNvSpPr>
            <p:nvPr/>
          </p:nvSpPr>
          <p:spPr>
            <a:xfrm>
              <a:off x="3657600" y="2514599"/>
              <a:ext cx="1828800" cy="1828800"/>
            </a:xfrm>
            <a:prstGeom prst="ellipse">
              <a:avLst/>
            </a:prstGeom>
            <a:blipFill>
              <a:blip r:embed="rId14"/>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7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descr="A sign in the water&#10;&#10;Description automatically generated">
            <a:extLst>
              <a:ext uri="{FF2B5EF4-FFF2-40B4-BE49-F238E27FC236}">
                <a16:creationId xmlns:a16="http://schemas.microsoft.com/office/drawing/2014/main" id="{8FA67E40-0241-319D-9DF3-90FAE5D720BA}"/>
              </a:ext>
            </a:extLst>
          </p:cNvPr>
          <p:cNvPicPr>
            <a:picLocks/>
          </p:cNvPicPr>
          <p:nvPr/>
        </p:nvPicPr>
        <p:blipFill rotWithShape="1">
          <a:blip r:embed="rId3">
            <a:alphaModFix amt="20000"/>
          </a:blip>
          <a:srcRect t="10371" b="6963"/>
          <a:stretch/>
        </p:blipFill>
        <p:spPr>
          <a:xfrm>
            <a:off x="0" y="0"/>
            <a:ext cx="9144000" cy="5669280"/>
          </a:xfrm>
          <a:prstGeom prst="rect">
            <a:avLst/>
          </a:prstGeom>
        </p:spPr>
      </p:pic>
      <p:sp>
        <p:nvSpPr>
          <p:cNvPr id="2" name="Title 1">
            <a:extLst>
              <a:ext uri="{FF2B5EF4-FFF2-40B4-BE49-F238E27FC236}">
                <a16:creationId xmlns:a16="http://schemas.microsoft.com/office/drawing/2014/main" id="{FB82326E-6749-1444-91EC-433D08A73CFB}"/>
              </a:ext>
            </a:extLst>
          </p:cNvPr>
          <p:cNvSpPr>
            <a:spLocks noGrp="1"/>
          </p:cNvSpPr>
          <p:nvPr>
            <p:ph type="title"/>
          </p:nvPr>
        </p:nvSpPr>
        <p:spPr/>
        <p:txBody>
          <a:bodyPr/>
          <a:lstStyle/>
          <a:p>
            <a:r>
              <a:rPr lang="en-US" dirty="0">
                <a:solidFill>
                  <a:srgbClr val="BF0D3E"/>
                </a:solidFill>
              </a:rPr>
              <a:t>03</a:t>
            </a:r>
            <a:r>
              <a:rPr lang="en-US" dirty="0"/>
              <a:t> Monitoring Overview</a:t>
            </a:r>
          </a:p>
        </p:txBody>
      </p:sp>
      <p:sp>
        <p:nvSpPr>
          <p:cNvPr id="4" name="Slide Number Placeholder 3">
            <a:extLst>
              <a:ext uri="{FF2B5EF4-FFF2-40B4-BE49-F238E27FC236}">
                <a16:creationId xmlns:a16="http://schemas.microsoft.com/office/drawing/2014/main" id="{922F239F-B35B-8D45-BEF4-D954485BA649}"/>
              </a:ext>
            </a:extLst>
          </p:cNvPr>
          <p:cNvSpPr>
            <a:spLocks noGrp="1"/>
          </p:cNvSpPr>
          <p:nvPr>
            <p:ph type="sldNum" sz="quarter" idx="14"/>
          </p:nvPr>
        </p:nvSpPr>
        <p:spPr/>
        <p:txBody>
          <a:bodyPr/>
          <a:lstStyle/>
          <a:p>
            <a:fld id="{3EA1FE6F-DFEA-404A-89D6-908209CE1B7F}" type="slidenum">
              <a:rPr lang="en-US" smtClean="0"/>
              <a:pPr/>
              <a:t>8</a:t>
            </a:fld>
            <a:endParaRPr lang="en-US"/>
          </a:p>
        </p:txBody>
      </p:sp>
      <p:sp>
        <p:nvSpPr>
          <p:cNvPr id="6" name="Text Placeholder 5">
            <a:extLst>
              <a:ext uri="{FF2B5EF4-FFF2-40B4-BE49-F238E27FC236}">
                <a16:creationId xmlns:a16="http://schemas.microsoft.com/office/drawing/2014/main" id="{373DEFBA-4222-BD4A-AED0-060381A8BD81}"/>
              </a:ext>
            </a:extLst>
          </p:cNvPr>
          <p:cNvSpPr>
            <a:spLocks noGrp="1"/>
          </p:cNvSpPr>
          <p:nvPr>
            <p:ph type="body" sz="quarter" idx="16"/>
          </p:nvPr>
        </p:nvSpPr>
        <p:spPr>
          <a:xfrm>
            <a:off x="1117600" y="1786464"/>
            <a:ext cx="3454400" cy="3971400"/>
          </a:xfrm>
        </p:spPr>
        <p:txBody>
          <a:bodyPr>
            <a:normAutofit fontScale="92500" lnSpcReduction="20000"/>
          </a:bodyPr>
          <a:lstStyle/>
          <a:p>
            <a:pPr marL="342900" indent="-342900">
              <a:buFont typeface="+mj-lt"/>
              <a:buAutoNum type="arabicPeriod"/>
            </a:pPr>
            <a:r>
              <a:rPr lang="en-US" sz="1800" dirty="0">
                <a:solidFill>
                  <a:schemeClr val="accent1">
                    <a:lumMod val="10000"/>
                    <a:lumOff val="90000"/>
                  </a:schemeClr>
                </a:solidFill>
              </a:rPr>
              <a:t>Shoreline Position</a:t>
            </a:r>
          </a:p>
          <a:p>
            <a:pPr marL="342900" indent="-342900">
              <a:buFont typeface="+mj-lt"/>
              <a:buAutoNum type="arabicPeriod"/>
            </a:pPr>
            <a:r>
              <a:rPr lang="en-US" sz="1800" dirty="0">
                <a:solidFill>
                  <a:schemeClr val="accent1">
                    <a:lumMod val="10000"/>
                    <a:lumOff val="90000"/>
                  </a:schemeClr>
                </a:solidFill>
              </a:rPr>
              <a:t>Intertidal Elevation</a:t>
            </a:r>
          </a:p>
          <a:p>
            <a:pPr marL="342900" indent="-342900">
              <a:buFont typeface="+mj-lt"/>
              <a:buAutoNum type="arabicPeriod"/>
            </a:pPr>
            <a:r>
              <a:rPr lang="en-US" sz="1800" b="1" i="1" dirty="0">
                <a:solidFill>
                  <a:schemeClr val="tx1"/>
                </a:solidFill>
              </a:rPr>
              <a:t>Wave Energy</a:t>
            </a:r>
          </a:p>
          <a:p>
            <a:pPr marL="342900" indent="-342900">
              <a:buFont typeface="+mj-lt"/>
              <a:buAutoNum type="arabicPeriod"/>
            </a:pPr>
            <a:r>
              <a:rPr lang="en-US" sz="1800" b="1" i="1" dirty="0">
                <a:solidFill>
                  <a:schemeClr val="tx1"/>
                </a:solidFill>
              </a:rPr>
              <a:t>Water Level</a:t>
            </a:r>
          </a:p>
          <a:p>
            <a:pPr marL="342900" indent="-342900">
              <a:buFont typeface="+mj-lt"/>
              <a:buAutoNum type="arabicPeriod"/>
            </a:pPr>
            <a:r>
              <a:rPr lang="en-US" sz="1800" b="1" i="1" dirty="0">
                <a:solidFill>
                  <a:schemeClr val="tx1"/>
                </a:solidFill>
              </a:rPr>
              <a:t>Currents</a:t>
            </a:r>
          </a:p>
          <a:p>
            <a:pPr marL="342900" indent="-342900">
              <a:buFont typeface="+mj-lt"/>
              <a:buAutoNum type="arabicPeriod"/>
            </a:pPr>
            <a:r>
              <a:rPr lang="en-US" sz="1800" b="1" i="1" dirty="0">
                <a:solidFill>
                  <a:schemeClr val="tx1"/>
                </a:solidFill>
              </a:rPr>
              <a:t>Bathymetry</a:t>
            </a:r>
          </a:p>
          <a:p>
            <a:pPr marL="342900" indent="-342900">
              <a:buFont typeface="+mj-lt"/>
              <a:buAutoNum type="arabicPeriod"/>
            </a:pPr>
            <a:r>
              <a:rPr lang="en-US" sz="1800" dirty="0">
                <a:solidFill>
                  <a:schemeClr val="accent1">
                    <a:lumMod val="10000"/>
                    <a:lumOff val="90000"/>
                  </a:schemeClr>
                </a:solidFill>
              </a:rPr>
              <a:t>Sediment</a:t>
            </a:r>
          </a:p>
          <a:p>
            <a:pPr marL="342900" indent="-342900">
              <a:buFont typeface="+mj-lt"/>
              <a:buAutoNum type="arabicPeriod"/>
            </a:pPr>
            <a:r>
              <a:rPr lang="en-US" sz="1800" dirty="0">
                <a:solidFill>
                  <a:schemeClr val="accent1">
                    <a:lumMod val="10000"/>
                    <a:lumOff val="90000"/>
                  </a:schemeClr>
                </a:solidFill>
              </a:rPr>
              <a:t>Reef Footprint</a:t>
            </a:r>
          </a:p>
          <a:p>
            <a:pPr marL="342900" indent="-342900">
              <a:buFont typeface="+mj-lt"/>
              <a:buAutoNum type="arabicPeriod"/>
            </a:pPr>
            <a:r>
              <a:rPr lang="en-US" sz="1800" dirty="0">
                <a:solidFill>
                  <a:schemeClr val="accent1">
                    <a:lumMod val="10000"/>
                    <a:lumOff val="90000"/>
                  </a:schemeClr>
                </a:solidFill>
              </a:rPr>
              <a:t>Encrusting Fauna</a:t>
            </a:r>
          </a:p>
          <a:p>
            <a:pPr marL="342900" indent="-342900">
              <a:buFont typeface="+mj-lt"/>
              <a:buAutoNum type="arabicPeriod"/>
            </a:pPr>
            <a:r>
              <a:rPr lang="en-US" sz="1800" b="1" i="1" dirty="0">
                <a:solidFill>
                  <a:schemeClr val="tx1"/>
                </a:solidFill>
              </a:rPr>
              <a:t>Water Quality</a:t>
            </a:r>
          </a:p>
          <a:p>
            <a:pPr marL="342900" indent="-342900">
              <a:buFont typeface="+mj-lt"/>
              <a:buAutoNum type="arabicPeriod"/>
            </a:pPr>
            <a:r>
              <a:rPr lang="en-US" sz="1800" dirty="0">
                <a:solidFill>
                  <a:schemeClr val="accent1">
                    <a:lumMod val="10000"/>
                    <a:lumOff val="90000"/>
                  </a:schemeClr>
                </a:solidFill>
              </a:rPr>
              <a:t>SAV Coverage</a:t>
            </a:r>
          </a:p>
          <a:p>
            <a:pPr marL="342900" indent="-342900">
              <a:buFont typeface="+mj-lt"/>
              <a:buAutoNum type="arabicPeriod"/>
            </a:pPr>
            <a:r>
              <a:rPr lang="en-US" sz="1800" b="1" i="1" dirty="0">
                <a:solidFill>
                  <a:schemeClr val="tx1"/>
                </a:solidFill>
              </a:rPr>
              <a:t>Light Environment</a:t>
            </a:r>
          </a:p>
          <a:p>
            <a:pPr marL="342900" indent="-342900">
              <a:buFont typeface="+mj-lt"/>
              <a:buAutoNum type="arabicPeriod"/>
            </a:pPr>
            <a:r>
              <a:rPr lang="en-US" sz="1800" dirty="0">
                <a:solidFill>
                  <a:schemeClr val="accent1">
                    <a:lumMod val="10000"/>
                    <a:lumOff val="90000"/>
                  </a:schemeClr>
                </a:solidFill>
              </a:rPr>
              <a:t>Wetland Vegetation</a:t>
            </a:r>
          </a:p>
          <a:p>
            <a:pPr marL="342900" indent="-342900">
              <a:buFont typeface="+mj-lt"/>
              <a:buAutoNum type="arabicPeriod"/>
            </a:pPr>
            <a:r>
              <a:rPr lang="en-US" sz="1800" dirty="0">
                <a:solidFill>
                  <a:schemeClr val="accent1">
                    <a:lumMod val="10000"/>
                    <a:lumOff val="90000"/>
                  </a:schemeClr>
                </a:solidFill>
              </a:rPr>
              <a:t>Benthic Infauna</a:t>
            </a:r>
          </a:p>
          <a:p>
            <a:pPr marL="342900" indent="-342900">
              <a:buFont typeface="+mj-lt"/>
              <a:buAutoNum type="arabicPeriod"/>
            </a:pPr>
            <a:r>
              <a:rPr lang="en-US" sz="1800" dirty="0">
                <a:solidFill>
                  <a:schemeClr val="accent1">
                    <a:lumMod val="10000"/>
                    <a:lumOff val="90000"/>
                  </a:schemeClr>
                </a:solidFill>
              </a:rPr>
              <a:t>Nekton</a:t>
            </a:r>
          </a:p>
          <a:p>
            <a:pPr marL="285750" indent="-285750">
              <a:buFont typeface="Arial" panose="020B0604020202020204" pitchFamily="34" charset="0"/>
              <a:buChar char="•"/>
            </a:pPr>
            <a:endParaRPr lang="en-US" sz="1800" dirty="0">
              <a:solidFill>
                <a:srgbClr val="5E5E5E"/>
              </a:solidFill>
            </a:endParaRPr>
          </a:p>
        </p:txBody>
      </p:sp>
      <p:sp>
        <p:nvSpPr>
          <p:cNvPr id="7" name="Date Placeholder 6">
            <a:extLst>
              <a:ext uri="{FF2B5EF4-FFF2-40B4-BE49-F238E27FC236}">
                <a16:creationId xmlns:a16="http://schemas.microsoft.com/office/drawing/2014/main" id="{FBC058B8-69DA-384D-BF74-12DDA2BF0149}"/>
              </a:ext>
            </a:extLst>
          </p:cNvPr>
          <p:cNvSpPr>
            <a:spLocks noGrp="1"/>
          </p:cNvSpPr>
          <p:nvPr>
            <p:ph type="dt" sz="half" idx="10"/>
          </p:nvPr>
        </p:nvSpPr>
        <p:spPr/>
        <p:txBody>
          <a:bodyPr/>
          <a:lstStyle/>
          <a:p>
            <a:r>
              <a:rPr lang="en-US"/>
              <a:t>Lightning Talk | NY Sea Grant NNBF Virtual Forum II</a:t>
            </a:r>
            <a:endParaRPr lang="en-US" sz="600" dirty="0"/>
          </a:p>
        </p:txBody>
      </p:sp>
      <p:pic>
        <p:nvPicPr>
          <p:cNvPr id="1026" name="Picture 2" descr="Nortek | Observing flow patterns with the Eco ADCP to understand the…">
            <a:extLst>
              <a:ext uri="{FF2B5EF4-FFF2-40B4-BE49-F238E27FC236}">
                <a16:creationId xmlns:a16="http://schemas.microsoft.com/office/drawing/2014/main" id="{084ADC0B-94C4-5AC9-0EDB-CEC8FBC0358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95939" y="1682717"/>
            <a:ext cx="1352122" cy="13521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BRsolo³ D | Depth Logger">
            <a:extLst>
              <a:ext uri="{FF2B5EF4-FFF2-40B4-BE49-F238E27FC236}">
                <a16:creationId xmlns:a16="http://schemas.microsoft.com/office/drawing/2014/main" id="{2EB60015-64AE-ED0B-F001-17618991281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56233" y="1916927"/>
            <a:ext cx="1767402" cy="883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YSI EXO3 Multiparameter Sonde | Xylem Analytics Norway">
            <a:extLst>
              <a:ext uri="{FF2B5EF4-FFF2-40B4-BE49-F238E27FC236}">
                <a16:creationId xmlns:a16="http://schemas.microsoft.com/office/drawing/2014/main" id="{6F89887F-4F25-FE27-C3A5-1725647D3EC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91044" y="4275862"/>
            <a:ext cx="2548890" cy="14341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93C0B5-1D7A-A49E-281C-1525D608CA95}"/>
              </a:ext>
            </a:extLst>
          </p:cNvPr>
          <p:cNvPicPr>
            <a:picLocks noChangeAspect="1"/>
          </p:cNvPicPr>
          <p:nvPr/>
        </p:nvPicPr>
        <p:blipFill>
          <a:blip r:embed="rId10"/>
          <a:stretch>
            <a:fillRect/>
          </a:stretch>
        </p:blipFill>
        <p:spPr>
          <a:xfrm flipH="1">
            <a:off x="8586807" y="1916165"/>
            <a:ext cx="107729" cy="3302669"/>
          </a:xfrm>
          <a:prstGeom prst="rect">
            <a:avLst/>
          </a:prstGeom>
        </p:spPr>
      </p:pic>
      <p:sp>
        <p:nvSpPr>
          <p:cNvPr id="10" name="TextBox 9">
            <a:extLst>
              <a:ext uri="{FF2B5EF4-FFF2-40B4-BE49-F238E27FC236}">
                <a16:creationId xmlns:a16="http://schemas.microsoft.com/office/drawing/2014/main" id="{255B17FB-17BE-824A-C60E-3E7D27F5AA0F}"/>
              </a:ext>
            </a:extLst>
          </p:cNvPr>
          <p:cNvSpPr txBox="1"/>
          <p:nvPr/>
        </p:nvSpPr>
        <p:spPr>
          <a:xfrm>
            <a:off x="3809612" y="1588043"/>
            <a:ext cx="1524776" cy="276999"/>
          </a:xfrm>
          <a:prstGeom prst="rect">
            <a:avLst/>
          </a:prstGeom>
          <a:noFill/>
        </p:spPr>
        <p:txBody>
          <a:bodyPr wrap="none" rtlCol="0">
            <a:spAutoFit/>
          </a:bodyPr>
          <a:lstStyle/>
          <a:p>
            <a:r>
              <a:rPr lang="en-US" sz="1200" b="1" dirty="0"/>
              <a:t>Nortek ECO ADCP</a:t>
            </a:r>
          </a:p>
        </p:txBody>
      </p:sp>
      <p:sp>
        <p:nvSpPr>
          <p:cNvPr id="11" name="TextBox 10">
            <a:extLst>
              <a:ext uri="{FF2B5EF4-FFF2-40B4-BE49-F238E27FC236}">
                <a16:creationId xmlns:a16="http://schemas.microsoft.com/office/drawing/2014/main" id="{9A57EE7B-C86A-6E77-4342-2C5916CB8FC4}"/>
              </a:ext>
            </a:extLst>
          </p:cNvPr>
          <p:cNvSpPr txBox="1"/>
          <p:nvPr/>
        </p:nvSpPr>
        <p:spPr>
          <a:xfrm>
            <a:off x="5868917" y="1582357"/>
            <a:ext cx="1342034" cy="276999"/>
          </a:xfrm>
          <a:prstGeom prst="rect">
            <a:avLst/>
          </a:prstGeom>
          <a:noFill/>
        </p:spPr>
        <p:txBody>
          <a:bodyPr wrap="none" rtlCol="0">
            <a:spAutoFit/>
          </a:bodyPr>
          <a:lstStyle/>
          <a:p>
            <a:r>
              <a:rPr lang="en-US" sz="1200" b="1" dirty="0"/>
              <a:t>RBR Solo </a:t>
            </a:r>
            <a:r>
              <a:rPr lang="en-US" sz="1200" b="1" dirty="0" err="1"/>
              <a:t>D|Fast</a:t>
            </a:r>
            <a:endParaRPr lang="en-US" sz="1200" b="1" dirty="0"/>
          </a:p>
        </p:txBody>
      </p:sp>
      <p:sp>
        <p:nvSpPr>
          <p:cNvPr id="12" name="TextBox 11">
            <a:extLst>
              <a:ext uri="{FF2B5EF4-FFF2-40B4-BE49-F238E27FC236}">
                <a16:creationId xmlns:a16="http://schemas.microsoft.com/office/drawing/2014/main" id="{553A5302-30A2-9933-8132-13ECC9859783}"/>
              </a:ext>
            </a:extLst>
          </p:cNvPr>
          <p:cNvSpPr txBox="1"/>
          <p:nvPr/>
        </p:nvSpPr>
        <p:spPr>
          <a:xfrm>
            <a:off x="4172691" y="4055765"/>
            <a:ext cx="798617" cy="276999"/>
          </a:xfrm>
          <a:prstGeom prst="rect">
            <a:avLst/>
          </a:prstGeom>
          <a:noFill/>
        </p:spPr>
        <p:txBody>
          <a:bodyPr wrap="none" rtlCol="0">
            <a:spAutoFit/>
          </a:bodyPr>
          <a:lstStyle/>
          <a:p>
            <a:r>
              <a:rPr lang="en-US" sz="1200" b="1" dirty="0"/>
              <a:t>YSI Exo3</a:t>
            </a:r>
          </a:p>
        </p:txBody>
      </p:sp>
      <p:sp>
        <p:nvSpPr>
          <p:cNvPr id="13" name="TextBox 12">
            <a:extLst>
              <a:ext uri="{FF2B5EF4-FFF2-40B4-BE49-F238E27FC236}">
                <a16:creationId xmlns:a16="http://schemas.microsoft.com/office/drawing/2014/main" id="{7E856FDA-B498-05E8-AF46-F8A28D11BDBE}"/>
              </a:ext>
            </a:extLst>
          </p:cNvPr>
          <p:cNvSpPr txBox="1"/>
          <p:nvPr/>
        </p:nvSpPr>
        <p:spPr>
          <a:xfrm>
            <a:off x="8175641" y="1587711"/>
            <a:ext cx="930063" cy="276999"/>
          </a:xfrm>
          <a:prstGeom prst="rect">
            <a:avLst/>
          </a:prstGeom>
          <a:noFill/>
        </p:spPr>
        <p:txBody>
          <a:bodyPr wrap="none" rtlCol="0">
            <a:spAutoFit/>
          </a:bodyPr>
          <a:lstStyle/>
          <a:p>
            <a:r>
              <a:rPr lang="en-US" sz="1200" b="1" dirty="0" err="1"/>
              <a:t>SediMeter</a:t>
            </a:r>
            <a:endParaRPr lang="en-US" sz="1200" b="1" dirty="0"/>
          </a:p>
        </p:txBody>
      </p:sp>
      <p:sp>
        <p:nvSpPr>
          <p:cNvPr id="14" name="TextBox 13">
            <a:extLst>
              <a:ext uri="{FF2B5EF4-FFF2-40B4-BE49-F238E27FC236}">
                <a16:creationId xmlns:a16="http://schemas.microsoft.com/office/drawing/2014/main" id="{A17A24DD-79EC-CE91-873B-6012EEE0BDF0}"/>
              </a:ext>
            </a:extLst>
          </p:cNvPr>
          <p:cNvSpPr txBox="1"/>
          <p:nvPr/>
        </p:nvSpPr>
        <p:spPr>
          <a:xfrm>
            <a:off x="4321770" y="2874520"/>
            <a:ext cx="500458" cy="276999"/>
          </a:xfrm>
          <a:prstGeom prst="rect">
            <a:avLst/>
          </a:prstGeom>
          <a:noFill/>
        </p:spPr>
        <p:txBody>
          <a:bodyPr wrap="none" rtlCol="0">
            <a:spAutoFit/>
          </a:bodyPr>
          <a:lstStyle/>
          <a:p>
            <a:r>
              <a:rPr lang="en-US" sz="1200" b="1" dirty="0"/>
              <a:t>[4,5]</a:t>
            </a:r>
          </a:p>
        </p:txBody>
      </p:sp>
      <p:sp>
        <p:nvSpPr>
          <p:cNvPr id="15" name="TextBox 14">
            <a:extLst>
              <a:ext uri="{FF2B5EF4-FFF2-40B4-BE49-F238E27FC236}">
                <a16:creationId xmlns:a16="http://schemas.microsoft.com/office/drawing/2014/main" id="{67363A0A-2581-8E55-7054-39F9575FC71D}"/>
              </a:ext>
            </a:extLst>
          </p:cNvPr>
          <p:cNvSpPr txBox="1"/>
          <p:nvPr/>
        </p:nvSpPr>
        <p:spPr>
          <a:xfrm>
            <a:off x="6289705" y="2581200"/>
            <a:ext cx="500458" cy="276999"/>
          </a:xfrm>
          <a:prstGeom prst="rect">
            <a:avLst/>
          </a:prstGeom>
          <a:noFill/>
        </p:spPr>
        <p:txBody>
          <a:bodyPr wrap="none" rtlCol="0">
            <a:spAutoFit/>
          </a:bodyPr>
          <a:lstStyle/>
          <a:p>
            <a:r>
              <a:rPr lang="en-US" sz="1200" b="1" dirty="0"/>
              <a:t>[3,4]</a:t>
            </a:r>
          </a:p>
        </p:txBody>
      </p:sp>
      <p:sp>
        <p:nvSpPr>
          <p:cNvPr id="16" name="TextBox 15">
            <a:extLst>
              <a:ext uri="{FF2B5EF4-FFF2-40B4-BE49-F238E27FC236}">
                <a16:creationId xmlns:a16="http://schemas.microsoft.com/office/drawing/2014/main" id="{9AC2AE4D-53AF-05ED-23A5-89BFC656A4B1}"/>
              </a:ext>
            </a:extLst>
          </p:cNvPr>
          <p:cNvSpPr txBox="1"/>
          <p:nvPr/>
        </p:nvSpPr>
        <p:spPr>
          <a:xfrm>
            <a:off x="8347162" y="5270289"/>
            <a:ext cx="587020" cy="276999"/>
          </a:xfrm>
          <a:prstGeom prst="rect">
            <a:avLst/>
          </a:prstGeom>
          <a:noFill/>
        </p:spPr>
        <p:txBody>
          <a:bodyPr wrap="none" rtlCol="0">
            <a:spAutoFit/>
          </a:bodyPr>
          <a:lstStyle/>
          <a:p>
            <a:r>
              <a:rPr lang="en-US" sz="1200" b="1" dirty="0"/>
              <a:t>[6,12]</a:t>
            </a:r>
          </a:p>
        </p:txBody>
      </p:sp>
      <p:sp>
        <p:nvSpPr>
          <p:cNvPr id="17" name="TextBox 16">
            <a:extLst>
              <a:ext uri="{FF2B5EF4-FFF2-40B4-BE49-F238E27FC236}">
                <a16:creationId xmlns:a16="http://schemas.microsoft.com/office/drawing/2014/main" id="{57BCF733-90BA-CD30-7C5A-B14CB0EF98B0}"/>
              </a:ext>
            </a:extLst>
          </p:cNvPr>
          <p:cNvSpPr txBox="1"/>
          <p:nvPr/>
        </p:nvSpPr>
        <p:spPr>
          <a:xfrm>
            <a:off x="4235208" y="5268410"/>
            <a:ext cx="673582" cy="276999"/>
          </a:xfrm>
          <a:prstGeom prst="rect">
            <a:avLst/>
          </a:prstGeom>
          <a:noFill/>
        </p:spPr>
        <p:txBody>
          <a:bodyPr wrap="none" rtlCol="0">
            <a:spAutoFit/>
          </a:bodyPr>
          <a:lstStyle/>
          <a:p>
            <a:r>
              <a:rPr lang="en-US" sz="1200" b="1" dirty="0"/>
              <a:t>[10,12]</a:t>
            </a:r>
          </a:p>
        </p:txBody>
      </p:sp>
      <p:sp>
        <p:nvSpPr>
          <p:cNvPr id="19" name="Left Brace 18">
            <a:extLst>
              <a:ext uri="{FF2B5EF4-FFF2-40B4-BE49-F238E27FC236}">
                <a16:creationId xmlns:a16="http://schemas.microsoft.com/office/drawing/2014/main" id="{26EDCFB2-5653-E99C-D32D-6DE073D64817}"/>
              </a:ext>
            </a:extLst>
          </p:cNvPr>
          <p:cNvSpPr/>
          <p:nvPr/>
        </p:nvSpPr>
        <p:spPr>
          <a:xfrm>
            <a:off x="5440270" y="3665427"/>
            <a:ext cx="269087" cy="105767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D4A1FD3A-3CF7-ABFA-B17E-DA78650903C3}"/>
              </a:ext>
            </a:extLst>
          </p:cNvPr>
          <p:cNvSpPr txBox="1"/>
          <p:nvPr/>
        </p:nvSpPr>
        <p:spPr>
          <a:xfrm>
            <a:off x="5629586" y="3686431"/>
            <a:ext cx="1524776" cy="1015663"/>
          </a:xfrm>
          <a:prstGeom prst="rect">
            <a:avLst/>
          </a:prstGeom>
          <a:noFill/>
        </p:spPr>
        <p:txBody>
          <a:bodyPr wrap="none" rtlCol="0">
            <a:spAutoFit/>
          </a:bodyPr>
          <a:lstStyle/>
          <a:p>
            <a:r>
              <a:rPr lang="en-US" sz="1200" b="1" dirty="0"/>
              <a:t>Temperature</a:t>
            </a:r>
          </a:p>
          <a:p>
            <a:r>
              <a:rPr lang="en-US" sz="1200" b="1" dirty="0"/>
              <a:t>Conductivity</a:t>
            </a:r>
          </a:p>
          <a:p>
            <a:r>
              <a:rPr lang="en-US" sz="1200" b="1" dirty="0"/>
              <a:t>pH/ORP</a:t>
            </a:r>
          </a:p>
          <a:p>
            <a:r>
              <a:rPr lang="en-US" sz="1200" b="1" dirty="0"/>
              <a:t>Dissolved Oxygen</a:t>
            </a:r>
          </a:p>
          <a:p>
            <a:r>
              <a:rPr lang="en-US" sz="1200" b="1" dirty="0"/>
              <a:t>Turbidity</a:t>
            </a:r>
          </a:p>
        </p:txBody>
      </p:sp>
    </p:spTree>
    <p:extLst>
      <p:ext uri="{BB962C8B-B14F-4D97-AF65-F5344CB8AC3E}">
        <p14:creationId xmlns:p14="http://schemas.microsoft.com/office/powerpoint/2010/main" val="888674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35" descr="A sign in the water&#10;&#10;Description automatically generated">
            <a:extLst>
              <a:ext uri="{FF2B5EF4-FFF2-40B4-BE49-F238E27FC236}">
                <a16:creationId xmlns:a16="http://schemas.microsoft.com/office/drawing/2014/main" id="{FF6DAA87-742B-C6E4-2583-F7535FEC7DD0}"/>
              </a:ext>
            </a:extLst>
          </p:cNvPr>
          <p:cNvPicPr>
            <a:picLocks/>
          </p:cNvPicPr>
          <p:nvPr/>
        </p:nvPicPr>
        <p:blipFill rotWithShape="1">
          <a:blip r:embed="rId3">
            <a:alphaModFix amt="20000"/>
          </a:blip>
          <a:srcRect t="10371" b="6963"/>
          <a:stretch/>
        </p:blipFill>
        <p:spPr>
          <a:xfrm>
            <a:off x="0" y="0"/>
            <a:ext cx="9144000" cy="5669280"/>
          </a:xfrm>
          <a:prstGeom prst="rect">
            <a:avLst/>
          </a:prstGeom>
        </p:spPr>
      </p:pic>
      <p:sp>
        <p:nvSpPr>
          <p:cNvPr id="3" name="Rectangle 2">
            <a:extLst>
              <a:ext uri="{FF2B5EF4-FFF2-40B4-BE49-F238E27FC236}">
                <a16:creationId xmlns:a16="http://schemas.microsoft.com/office/drawing/2014/main" id="{E52D5A96-1864-86CA-3126-6470501A4C7E}"/>
              </a:ext>
            </a:extLst>
          </p:cNvPr>
          <p:cNvSpPr/>
          <p:nvPr/>
        </p:nvSpPr>
        <p:spPr>
          <a:xfrm>
            <a:off x="3943350" y="1657350"/>
            <a:ext cx="4949190" cy="708660"/>
          </a:xfrm>
          <a:prstGeom prst="rect">
            <a:avLst/>
          </a:prstGeom>
          <a:gradFill>
            <a:gsLst>
              <a:gs pos="19000">
                <a:schemeClr val="accent6">
                  <a:lumMod val="75000"/>
                </a:schemeClr>
              </a:gs>
              <a:gs pos="100000">
                <a:schemeClr val="accent3">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t>shoreline</a:t>
            </a:r>
          </a:p>
          <a:p>
            <a:pPr algn="ctr"/>
            <a:endParaRPr lang="en-US" i="1" dirty="0"/>
          </a:p>
        </p:txBody>
      </p:sp>
      <p:sp>
        <p:nvSpPr>
          <p:cNvPr id="31" name="Up-Down Arrow 30">
            <a:extLst>
              <a:ext uri="{FF2B5EF4-FFF2-40B4-BE49-F238E27FC236}">
                <a16:creationId xmlns:a16="http://schemas.microsoft.com/office/drawing/2014/main" id="{C03AEEBA-E7E1-3305-5366-D50BCF1013F5}"/>
              </a:ext>
            </a:extLst>
          </p:cNvPr>
          <p:cNvSpPr/>
          <p:nvPr/>
        </p:nvSpPr>
        <p:spPr>
          <a:xfrm>
            <a:off x="6251643" y="2117357"/>
            <a:ext cx="332604" cy="4660633"/>
          </a:xfrm>
          <a:prstGeom prst="up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82326E-6749-1444-91EC-433D08A73CFB}"/>
              </a:ext>
            </a:extLst>
          </p:cNvPr>
          <p:cNvSpPr>
            <a:spLocks noGrp="1"/>
          </p:cNvSpPr>
          <p:nvPr>
            <p:ph type="title"/>
          </p:nvPr>
        </p:nvSpPr>
        <p:spPr/>
        <p:txBody>
          <a:bodyPr/>
          <a:lstStyle/>
          <a:p>
            <a:r>
              <a:rPr lang="en-US" dirty="0">
                <a:solidFill>
                  <a:srgbClr val="BF0D3E"/>
                </a:solidFill>
              </a:rPr>
              <a:t>03</a:t>
            </a:r>
            <a:r>
              <a:rPr lang="en-US" dirty="0"/>
              <a:t> Monitoring Overview</a:t>
            </a:r>
          </a:p>
        </p:txBody>
      </p:sp>
      <p:sp>
        <p:nvSpPr>
          <p:cNvPr id="4" name="Slide Number Placeholder 3">
            <a:extLst>
              <a:ext uri="{FF2B5EF4-FFF2-40B4-BE49-F238E27FC236}">
                <a16:creationId xmlns:a16="http://schemas.microsoft.com/office/drawing/2014/main" id="{922F239F-B35B-8D45-BEF4-D954485BA649}"/>
              </a:ext>
            </a:extLst>
          </p:cNvPr>
          <p:cNvSpPr>
            <a:spLocks noGrp="1"/>
          </p:cNvSpPr>
          <p:nvPr>
            <p:ph type="sldNum" sz="quarter" idx="14"/>
          </p:nvPr>
        </p:nvSpPr>
        <p:spPr/>
        <p:txBody>
          <a:bodyPr/>
          <a:lstStyle/>
          <a:p>
            <a:fld id="{3EA1FE6F-DFEA-404A-89D6-908209CE1B7F}" type="slidenum">
              <a:rPr lang="en-US" smtClean="0"/>
              <a:pPr/>
              <a:t>9</a:t>
            </a:fld>
            <a:endParaRPr lang="en-US"/>
          </a:p>
        </p:txBody>
      </p:sp>
      <p:sp>
        <p:nvSpPr>
          <p:cNvPr id="7" name="Date Placeholder 6">
            <a:extLst>
              <a:ext uri="{FF2B5EF4-FFF2-40B4-BE49-F238E27FC236}">
                <a16:creationId xmlns:a16="http://schemas.microsoft.com/office/drawing/2014/main" id="{FBC058B8-69DA-384D-BF74-12DDA2BF0149}"/>
              </a:ext>
            </a:extLst>
          </p:cNvPr>
          <p:cNvSpPr>
            <a:spLocks noGrp="1"/>
          </p:cNvSpPr>
          <p:nvPr>
            <p:ph type="dt" sz="half" idx="10"/>
          </p:nvPr>
        </p:nvSpPr>
        <p:spPr/>
        <p:txBody>
          <a:bodyPr/>
          <a:lstStyle/>
          <a:p>
            <a:r>
              <a:rPr lang="en-US"/>
              <a:t>Lightning Talk | NY Sea Grant NNBF Virtual Forum II</a:t>
            </a:r>
            <a:endParaRPr lang="en-US" sz="600" dirty="0"/>
          </a:p>
        </p:txBody>
      </p:sp>
      <p:sp>
        <p:nvSpPr>
          <p:cNvPr id="5" name="Rounded Rectangle 4">
            <a:extLst>
              <a:ext uri="{FF2B5EF4-FFF2-40B4-BE49-F238E27FC236}">
                <a16:creationId xmlns:a16="http://schemas.microsoft.com/office/drawing/2014/main" id="{C5655D3F-FBCE-F69E-AB55-2D814525F2EB}"/>
              </a:ext>
            </a:extLst>
          </p:cNvPr>
          <p:cNvSpPr/>
          <p:nvPr/>
        </p:nvSpPr>
        <p:spPr>
          <a:xfrm>
            <a:off x="4702175" y="3902546"/>
            <a:ext cx="3431540" cy="391905"/>
          </a:xfrm>
          <a:prstGeom prst="roundRect">
            <a:avLst>
              <a:gd name="adj" fmla="val 50000"/>
            </a:avLst>
          </a:prstGeom>
          <a:pattFill prst="openDmnd">
            <a:fgClr>
              <a:schemeClr val="bg1">
                <a:lumMod val="50000"/>
              </a:schemeClr>
            </a:fgClr>
            <a:bgClr>
              <a:schemeClr val="bg1"/>
            </a:bgClr>
          </a:patt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chemeClr val="tx1"/>
                </a:solidFill>
              </a:rPr>
              <a:t>reef/breakwater</a:t>
            </a:r>
          </a:p>
        </p:txBody>
      </p:sp>
      <p:grpSp>
        <p:nvGrpSpPr>
          <p:cNvPr id="33" name="Group 32">
            <a:extLst>
              <a:ext uri="{FF2B5EF4-FFF2-40B4-BE49-F238E27FC236}">
                <a16:creationId xmlns:a16="http://schemas.microsoft.com/office/drawing/2014/main" id="{DFC27FAC-AF24-EC05-D48C-B9535E2A51D5}"/>
              </a:ext>
            </a:extLst>
          </p:cNvPr>
          <p:cNvGrpSpPr/>
          <p:nvPr/>
        </p:nvGrpSpPr>
        <p:grpSpPr>
          <a:xfrm>
            <a:off x="5694045" y="2639482"/>
            <a:ext cx="1447800" cy="1119028"/>
            <a:chOff x="5694045" y="2639482"/>
            <a:chExt cx="1447800" cy="1119028"/>
          </a:xfrm>
        </p:grpSpPr>
        <p:sp>
          <p:nvSpPr>
            <p:cNvPr id="8" name="Multiply 7">
              <a:extLst>
                <a:ext uri="{FF2B5EF4-FFF2-40B4-BE49-F238E27FC236}">
                  <a16:creationId xmlns:a16="http://schemas.microsoft.com/office/drawing/2014/main" id="{823F52C9-36CA-0118-F24B-F677472B54D0}"/>
                </a:ext>
              </a:extLst>
            </p:cNvPr>
            <p:cNvSpPr/>
            <p:nvPr/>
          </p:nvSpPr>
          <p:spPr>
            <a:xfrm>
              <a:off x="6163627" y="2968993"/>
              <a:ext cx="511493" cy="460007"/>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2" name="Diagram 21">
              <a:extLst>
                <a:ext uri="{FF2B5EF4-FFF2-40B4-BE49-F238E27FC236}">
                  <a16:creationId xmlns:a16="http://schemas.microsoft.com/office/drawing/2014/main" id="{E4E0B118-5499-15B0-7C27-647AF70C40E3}"/>
                </a:ext>
              </a:extLst>
            </p:cNvPr>
            <p:cNvGraphicFramePr/>
            <p:nvPr>
              <p:extLst>
                <p:ext uri="{D42A27DB-BD31-4B8C-83A1-F6EECF244321}">
                  <p14:modId xmlns:p14="http://schemas.microsoft.com/office/powerpoint/2010/main" val="1621618950"/>
                </p:ext>
              </p:extLst>
            </p:nvPr>
          </p:nvGraphicFramePr>
          <p:xfrm>
            <a:off x="5694045" y="2639482"/>
            <a:ext cx="1447800" cy="11190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grpSp>
        <p:nvGrpSpPr>
          <p:cNvPr id="34" name="Group 33">
            <a:extLst>
              <a:ext uri="{FF2B5EF4-FFF2-40B4-BE49-F238E27FC236}">
                <a16:creationId xmlns:a16="http://schemas.microsoft.com/office/drawing/2014/main" id="{7458F2A2-F655-EC62-5331-34E8163260AC}"/>
              </a:ext>
            </a:extLst>
          </p:cNvPr>
          <p:cNvGrpSpPr/>
          <p:nvPr/>
        </p:nvGrpSpPr>
        <p:grpSpPr>
          <a:xfrm>
            <a:off x="5694045" y="4411132"/>
            <a:ext cx="1447800" cy="1119028"/>
            <a:chOff x="5694045" y="4411132"/>
            <a:chExt cx="1447800" cy="1119028"/>
          </a:xfrm>
        </p:grpSpPr>
        <p:sp>
          <p:nvSpPr>
            <p:cNvPr id="23" name="Multiply 22">
              <a:extLst>
                <a:ext uri="{FF2B5EF4-FFF2-40B4-BE49-F238E27FC236}">
                  <a16:creationId xmlns:a16="http://schemas.microsoft.com/office/drawing/2014/main" id="{B0E5C311-2BCE-BF04-362F-54F43D35C81A}"/>
                </a:ext>
              </a:extLst>
            </p:cNvPr>
            <p:cNvSpPr/>
            <p:nvPr/>
          </p:nvSpPr>
          <p:spPr>
            <a:xfrm>
              <a:off x="6163627" y="4740643"/>
              <a:ext cx="511493" cy="460007"/>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4" name="Diagram 23">
              <a:extLst>
                <a:ext uri="{FF2B5EF4-FFF2-40B4-BE49-F238E27FC236}">
                  <a16:creationId xmlns:a16="http://schemas.microsoft.com/office/drawing/2014/main" id="{91EEAF98-DE30-1AF8-F4A3-C55D5A100135}"/>
                </a:ext>
              </a:extLst>
            </p:cNvPr>
            <p:cNvGraphicFramePr/>
            <p:nvPr>
              <p:extLst>
                <p:ext uri="{D42A27DB-BD31-4B8C-83A1-F6EECF244321}">
                  <p14:modId xmlns:p14="http://schemas.microsoft.com/office/powerpoint/2010/main" val="3783657439"/>
                </p:ext>
              </p:extLst>
            </p:nvPr>
          </p:nvGraphicFramePr>
          <p:xfrm>
            <a:off x="5694045" y="4411132"/>
            <a:ext cx="1447800" cy="11190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sp>
        <p:nvSpPr>
          <p:cNvPr id="35" name="Up-Down Arrow 34">
            <a:extLst>
              <a:ext uri="{FF2B5EF4-FFF2-40B4-BE49-F238E27FC236}">
                <a16:creationId xmlns:a16="http://schemas.microsoft.com/office/drawing/2014/main" id="{8F6BFE07-4EA3-90EA-639B-75714624F998}"/>
              </a:ext>
            </a:extLst>
          </p:cNvPr>
          <p:cNvSpPr/>
          <p:nvPr/>
        </p:nvSpPr>
        <p:spPr>
          <a:xfrm>
            <a:off x="778933" y="2118205"/>
            <a:ext cx="332604" cy="4660633"/>
          </a:xfrm>
          <a:prstGeom prst="up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id="{C88BC1DE-D97D-62BC-6AFC-4C99F73BE358}"/>
              </a:ext>
            </a:extLst>
          </p:cNvPr>
          <p:cNvGrpSpPr/>
          <p:nvPr/>
        </p:nvGrpSpPr>
        <p:grpSpPr>
          <a:xfrm>
            <a:off x="216187" y="2639482"/>
            <a:ext cx="1447800" cy="1119028"/>
            <a:chOff x="216187" y="2639482"/>
            <a:chExt cx="1447800" cy="1119028"/>
          </a:xfrm>
        </p:grpSpPr>
        <p:sp>
          <p:nvSpPr>
            <p:cNvPr id="26" name="Multiply 25">
              <a:extLst>
                <a:ext uri="{FF2B5EF4-FFF2-40B4-BE49-F238E27FC236}">
                  <a16:creationId xmlns:a16="http://schemas.microsoft.com/office/drawing/2014/main" id="{6BB13FE4-B102-A786-57D9-618FA1BC740C}"/>
                </a:ext>
              </a:extLst>
            </p:cNvPr>
            <p:cNvSpPr/>
            <p:nvPr/>
          </p:nvSpPr>
          <p:spPr>
            <a:xfrm>
              <a:off x="685769" y="2968993"/>
              <a:ext cx="511493" cy="460007"/>
            </a:xfrm>
            <a:prstGeom prst="mathMultiply">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27" name="Diagram 26">
              <a:extLst>
                <a:ext uri="{FF2B5EF4-FFF2-40B4-BE49-F238E27FC236}">
                  <a16:creationId xmlns:a16="http://schemas.microsoft.com/office/drawing/2014/main" id="{0A0EF4C1-276C-4B48-0872-3EE37DFB928E}"/>
                </a:ext>
              </a:extLst>
            </p:cNvPr>
            <p:cNvGraphicFramePr/>
            <p:nvPr>
              <p:extLst>
                <p:ext uri="{D42A27DB-BD31-4B8C-83A1-F6EECF244321}">
                  <p14:modId xmlns:p14="http://schemas.microsoft.com/office/powerpoint/2010/main" val="903252958"/>
                </p:ext>
              </p:extLst>
            </p:nvPr>
          </p:nvGraphicFramePr>
          <p:xfrm>
            <a:off x="216187" y="2639482"/>
            <a:ext cx="1447800" cy="111902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sp>
        <p:nvSpPr>
          <p:cNvPr id="30" name="Left Arrow 29">
            <a:extLst>
              <a:ext uri="{FF2B5EF4-FFF2-40B4-BE49-F238E27FC236}">
                <a16:creationId xmlns:a16="http://schemas.microsoft.com/office/drawing/2014/main" id="{3EEEB7DF-7A4C-6114-6A7C-0D03F3D63505}"/>
              </a:ext>
            </a:extLst>
          </p:cNvPr>
          <p:cNvSpPr/>
          <p:nvPr/>
        </p:nvSpPr>
        <p:spPr>
          <a:xfrm>
            <a:off x="1836707" y="2848070"/>
            <a:ext cx="3066763" cy="708659"/>
          </a:xfrm>
          <a:prstGeom prst="lef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i="1" dirty="0"/>
              <a:t>reference site</a:t>
            </a:r>
          </a:p>
        </p:txBody>
      </p:sp>
    </p:spTree>
    <p:extLst>
      <p:ext uri="{BB962C8B-B14F-4D97-AF65-F5344CB8AC3E}">
        <p14:creationId xmlns:p14="http://schemas.microsoft.com/office/powerpoint/2010/main" val="184909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0" grpId="0" animBg="1"/>
    </p:bldLst>
  </p:timing>
</p:sld>
</file>

<file path=ppt/theme/theme1.xml><?xml version="1.0" encoding="utf-8"?>
<a:theme xmlns:a="http://schemas.openxmlformats.org/drawingml/2006/main" name="PowerPoint_Template">
  <a:themeElements>
    <a:clrScheme name="Custom 2">
      <a:dk1>
        <a:srgbClr val="00205B"/>
      </a:dk1>
      <a:lt1>
        <a:sysClr val="window" lastClr="FFFFFF"/>
      </a:lt1>
      <a:dk2>
        <a:srgbClr val="00205B"/>
      </a:dk2>
      <a:lt2>
        <a:srgbClr val="FFFFFF"/>
      </a:lt2>
      <a:accent1>
        <a:srgbClr val="00205B"/>
      </a:accent1>
      <a:accent2>
        <a:srgbClr val="00A9E0"/>
      </a:accent2>
      <a:accent3>
        <a:srgbClr val="F0B323"/>
      </a:accent3>
      <a:accent4>
        <a:srgbClr val="BF0D3E"/>
      </a:accent4>
      <a:accent5>
        <a:srgbClr val="FF671F"/>
      </a:accent5>
      <a:accent6>
        <a:srgbClr val="6ECEB2"/>
      </a:accent6>
      <a:hlink>
        <a:srgbClr val="BF0D3E"/>
      </a:hlink>
      <a:folHlink>
        <a:srgbClr val="00A9E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PowerPoint_Template.potx</Template>
  <TotalTime>61400</TotalTime>
  <Words>565</Words>
  <Application>Microsoft Macintosh PowerPoint</Application>
  <PresentationFormat>On-screen Show (4:3)</PresentationFormat>
  <Paragraphs>148</Paragraphs>
  <Slides>10</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Century Gothic</vt:lpstr>
      <vt:lpstr>PowerPoint_Template</vt:lpstr>
      <vt:lpstr>Alabama Comprehensive Living Shoreline Monitoring Program</vt:lpstr>
      <vt:lpstr>Acknowledgments  Dr. Nigel Temple, Deborah Fernandes, Kate Richards, Tabassum Islam Dr. Ronnie Baker, Alex Rodriguez, Aaron Bland Dr. Amy Hunter, Dr. Rita Peachey, Camille Covington   Funding for this project is provided by the Gulf Coast Ecosystem Restoration Council (RESTORE Council) and the Alabama Department of Conservation and Natural Resources (ADCNR). The presentation and all associated data and related items of information were prepared by the University of South Alabama under award no. GT1CP21AL0001-01 from the RESTORE Council and ADCNR. The data, statements, findings, conclusions, and recommendations are those of the author(s) and do not necessarily reflect any determination, views or policies of the RESTORE Council or ADCNR. </vt:lpstr>
      <vt:lpstr>Lightning Strikes</vt:lpstr>
      <vt:lpstr>01 Project Overview</vt:lpstr>
      <vt:lpstr>02 Overarching Goals</vt:lpstr>
      <vt:lpstr>03 Monitoring Overview</vt:lpstr>
      <vt:lpstr>03 Monitoring Overview</vt:lpstr>
      <vt:lpstr>03 Monitoring Overview</vt:lpstr>
      <vt:lpstr>03 Monitoring Overview</vt:lpstr>
      <vt:lpstr>04 Expected Outcomes</vt:lpstr>
    </vt:vector>
  </TitlesOfParts>
  <Company>Mighty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Jarrett McCraw</dc:creator>
  <cp:lastModifiedBy>Bret Webb</cp:lastModifiedBy>
  <cp:revision>527</cp:revision>
  <cp:lastPrinted>2018-11-29T07:18:37Z</cp:lastPrinted>
  <dcterms:created xsi:type="dcterms:W3CDTF">2016-03-14T16:34:11Z</dcterms:created>
  <dcterms:modified xsi:type="dcterms:W3CDTF">2023-12-13T18:12:56Z</dcterms:modified>
</cp:coreProperties>
</file>